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D5449-1776-450E-8D77-CC2E64B8E90F}" type="datetimeFigureOut">
              <a:rPr lang="en-US" smtClean="0"/>
              <a:t>10/28/2009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96D70-54F1-4438-A4A1-B9697827A1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D5449-1776-450E-8D77-CC2E64B8E90F}" type="datetimeFigureOut">
              <a:rPr lang="en-US" smtClean="0"/>
              <a:t>10/28/2009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96D70-54F1-4438-A4A1-B9697827A1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6"/>
          <p:cNvGrpSpPr/>
          <p:nvPr/>
        </p:nvGrpSpPr>
        <p:grpSpPr>
          <a:xfrm>
            <a:off x="-685800" y="1066800"/>
            <a:ext cx="9139738" cy="4525963"/>
            <a:chOff x="-533400" y="685800"/>
            <a:chExt cx="9139738" cy="4525963"/>
          </a:xfrm>
        </p:grpSpPr>
        <p:pic>
          <p:nvPicPr>
            <p:cNvPr id="2" name="Content Placeholder 3" descr="FISH441_gel2.tiff (image_tiff Object).jpg"/>
            <p:cNvPicPr>
              <a:picLocks noChangeAspect="1"/>
            </p:cNvPicPr>
            <p:nvPr/>
          </p:nvPicPr>
          <p:blipFill>
            <a:blip r:embed="rId2" cstate="print"/>
            <a:srcRect l="-33990" r="-33990"/>
            <a:stretch>
              <a:fillRect/>
            </a:stretch>
          </p:blipFill>
          <p:spPr>
            <a:xfrm>
              <a:off x="-533400" y="685800"/>
              <a:ext cx="8229600" cy="4525963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6781800" y="3505200"/>
              <a:ext cx="18245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>
                  <a:solidFill>
                    <a:schemeClr val="accent6">
                      <a:lumMod val="75000"/>
                    </a:schemeClr>
                  </a:solidFill>
                </a:rPr>
                <a:t>PCR product with 2 µL RNA sample</a:t>
              </a:r>
              <a:endParaRPr 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grpSp>
          <p:nvGrpSpPr>
            <p:cNvPr id="10" name="Group 45"/>
            <p:cNvGrpSpPr/>
            <p:nvPr/>
          </p:nvGrpSpPr>
          <p:grpSpPr>
            <a:xfrm>
              <a:off x="1847850" y="1951038"/>
              <a:ext cx="5010150" cy="3230562"/>
              <a:chOff x="1847850" y="1951038"/>
              <a:chExt cx="5010150" cy="3230562"/>
            </a:xfrm>
          </p:grpSpPr>
          <p:cxnSp>
            <p:nvCxnSpPr>
              <p:cNvPr id="3" name="Straight Arrow Connector 2"/>
              <p:cNvCxnSpPr>
                <a:cxnSpLocks noChangeShapeType="1"/>
              </p:cNvCxnSpPr>
              <p:nvPr/>
            </p:nvCxnSpPr>
            <p:spPr bwMode="auto">
              <a:xfrm flipV="1">
                <a:off x="1893888" y="4567238"/>
                <a:ext cx="393700" cy="12700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4" name="Straight Arrow Connector 3"/>
              <p:cNvCxnSpPr>
                <a:cxnSpLocks noChangeShapeType="1"/>
              </p:cNvCxnSpPr>
              <p:nvPr/>
            </p:nvCxnSpPr>
            <p:spPr bwMode="auto">
              <a:xfrm flipV="1">
                <a:off x="1893888" y="4745038"/>
                <a:ext cx="393700" cy="12700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5" name="Straight Arrow Connector 4"/>
              <p:cNvCxnSpPr>
                <a:cxnSpLocks noChangeShapeType="1"/>
              </p:cNvCxnSpPr>
              <p:nvPr/>
            </p:nvCxnSpPr>
            <p:spPr bwMode="auto">
              <a:xfrm flipV="1">
                <a:off x="1847850" y="1951038"/>
                <a:ext cx="393700" cy="12700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cxnSp>
            <p:nvCxnSpPr>
              <p:cNvPr id="6" name="Straight Arrow Connector 5"/>
              <p:cNvCxnSpPr>
                <a:cxnSpLocks noChangeShapeType="1"/>
              </p:cNvCxnSpPr>
              <p:nvPr/>
            </p:nvCxnSpPr>
            <p:spPr bwMode="auto">
              <a:xfrm flipV="1">
                <a:off x="1847850" y="2128838"/>
                <a:ext cx="393700" cy="12700"/>
              </a:xfrm>
              <a:prstGeom prst="straightConnector1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 type="arrow" w="med" len="med"/>
              </a:ln>
              <a:effectLst>
                <a:outerShdw dist="20000" dir="5400000" rotWithShape="0">
                  <a:srgbClr val="808080">
                    <a:alpha val="37999"/>
                  </a:srgbClr>
                </a:outerShdw>
              </a:effectLst>
            </p:spPr>
          </p:cxnSp>
          <p:sp>
            <p:nvSpPr>
              <p:cNvPr id="8" name="Rectangle 7"/>
              <p:cNvSpPr/>
              <p:nvPr/>
            </p:nvSpPr>
            <p:spPr>
              <a:xfrm>
                <a:off x="4495800" y="3429000"/>
                <a:ext cx="762000" cy="1752600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334000" y="3429000"/>
                <a:ext cx="685800" cy="1752600"/>
              </a:xfrm>
              <a:prstGeom prst="rect">
                <a:avLst/>
              </a:prstGeom>
              <a:noFill/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2286000" y="4572000"/>
                <a:ext cx="38862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286000" y="4724400"/>
                <a:ext cx="3886200" cy="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6096000" y="4419600"/>
                <a:ext cx="502061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500 </a:t>
                </a:r>
                <a:r>
                  <a:rPr lang="en-US" sz="800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bp</a:t>
                </a:r>
                <a:endParaRPr lang="en-US" sz="8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96000" y="4572000"/>
                <a:ext cx="502061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200 </a:t>
                </a:r>
                <a:r>
                  <a:rPr lang="en-US" sz="800" dirty="0" err="1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bp</a:t>
                </a:r>
                <a:endParaRPr lang="en-US" sz="800" dirty="0">
                  <a:solidFill>
                    <a:schemeClr val="tx2">
                      <a:lumMod val="60000"/>
                      <a:lumOff val="40000"/>
                    </a:schemeClr>
                  </a:solidFill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4876800" y="3657600"/>
                <a:ext cx="1981200" cy="0"/>
              </a:xfrm>
              <a:prstGeom prst="line">
                <a:avLst/>
              </a:prstGeom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5638800" y="3886200"/>
                <a:ext cx="1219200" cy="0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/>
            <p:cNvSpPr txBox="1"/>
            <p:nvPr/>
          </p:nvSpPr>
          <p:spPr>
            <a:xfrm>
              <a:off x="6858000" y="3733800"/>
              <a:ext cx="160019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smtClean="0">
                  <a:solidFill>
                    <a:schemeClr val="accent6">
                      <a:lumMod val="75000"/>
                    </a:schemeClr>
                  </a:solidFill>
                </a:rPr>
                <a:t>PCR product with 0 µL sample</a:t>
              </a:r>
            </a:p>
            <a:p>
              <a:pPr algn="ctr"/>
              <a:r>
                <a:rPr lang="en-US" sz="800" dirty="0" smtClean="0">
                  <a:solidFill>
                    <a:schemeClr val="accent6">
                      <a:lumMod val="75000"/>
                    </a:schemeClr>
                  </a:solidFill>
                </a:rPr>
                <a:t>(negative control)</a:t>
              </a:r>
              <a:endParaRPr lang="en-US" sz="8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fish541PCRgel</dc:title>
  <dc:creator>fish</dc:creator>
  <dc:description/>
  <cp:lastModifiedBy>fish</cp:lastModifiedBy>
  <cp:revision>11</cp:revision>
  <dcterms:created xsi:type="dcterms:W3CDTF">2009-10-28T17:55:01Z</dcterms:created>
  <dcterms:modified xsi:type="dcterms:W3CDTF">2009-10-28T22:17:38Z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fish541PCRgel</vt:lpwstr>
  </property>
  <property fmtid="{D5CDD505-2E9C-101B-9397-08002B2CF9AE}" pid="3" name="SlideDescription">
    <vt:lpwstr/>
  </property>
</Properties>
</file>