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02F01-0B69-45F4-92B5-543440D2AA1F}" type="datetimeFigureOut">
              <a:rPr lang="en-US" smtClean="0"/>
              <a:t>10/29/2009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718B8C-6FF2-45CE-BC80-13E793296F3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D9959-B137-44C6-850A-17EC155756AD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C6D4-B273-4B35-A7E6-7F87BF75C248}" type="datetimeFigureOut">
              <a:rPr lang="en-US" smtClean="0"/>
              <a:t>10/29/2009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FC7D-BE29-4CE6-9193-460F57D88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C6D4-B273-4B35-A7E6-7F87BF75C248}" type="datetimeFigureOut">
              <a:rPr lang="en-US" smtClean="0"/>
              <a:t>10/29/2009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FC7D-BE29-4CE6-9193-460F57D88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C6D4-B273-4B35-A7E6-7F87BF75C248}" type="datetimeFigureOut">
              <a:rPr lang="en-US" smtClean="0"/>
              <a:t>10/29/2009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FC7D-BE29-4CE6-9193-460F57D88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C6D4-B273-4B35-A7E6-7F87BF75C248}" type="datetimeFigureOut">
              <a:rPr lang="en-US" smtClean="0"/>
              <a:t>10/29/2009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FC7D-BE29-4CE6-9193-460F57D88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C6D4-B273-4B35-A7E6-7F87BF75C248}" type="datetimeFigureOut">
              <a:rPr lang="en-US" smtClean="0"/>
              <a:t>10/29/2009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FC7D-BE29-4CE6-9193-460F57D88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C6D4-B273-4B35-A7E6-7F87BF75C248}" type="datetimeFigureOut">
              <a:rPr lang="en-US" smtClean="0"/>
              <a:t>10/29/2009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FC7D-BE29-4CE6-9193-460F57D88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C6D4-B273-4B35-A7E6-7F87BF75C248}" type="datetimeFigureOut">
              <a:rPr lang="en-US" smtClean="0"/>
              <a:t>10/29/2009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FC7D-BE29-4CE6-9193-460F57D88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C6D4-B273-4B35-A7E6-7F87BF75C248}" type="datetimeFigureOut">
              <a:rPr lang="en-US" smtClean="0"/>
              <a:t>10/29/2009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FC7D-BE29-4CE6-9193-460F57D88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C6D4-B273-4B35-A7E6-7F87BF75C248}" type="datetimeFigureOut">
              <a:rPr lang="en-US" smtClean="0"/>
              <a:t>10/29/2009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FC7D-BE29-4CE6-9193-460F57D88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C6D4-B273-4B35-A7E6-7F87BF75C248}" type="datetimeFigureOut">
              <a:rPr lang="en-US" smtClean="0"/>
              <a:t>10/29/2009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FC7D-BE29-4CE6-9193-460F57D88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CC6D4-B273-4B35-A7E6-7F87BF75C248}" type="datetimeFigureOut">
              <a:rPr lang="en-US" smtClean="0"/>
              <a:t>10/29/2009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FC7D-BE29-4CE6-9193-460F57D880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CC6D4-B273-4B35-A7E6-7F87BF75C248}" type="datetimeFigureOut">
              <a:rPr lang="en-US" smtClean="0"/>
              <a:t>10/29/2009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FFC7D-BE29-4CE6-9193-460F57D8804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 descr="FISH441_gel1.tiff (image_tiff Object).jpg"/>
          <p:cNvPicPr>
            <a:picLocks noChangeAspect="1"/>
          </p:cNvPicPr>
          <p:nvPr/>
        </p:nvPicPr>
        <p:blipFill>
          <a:blip r:embed="rId3" cstate="print">
            <a:lum contrast="-4000"/>
          </a:blip>
          <a:srcRect/>
          <a:stretch>
            <a:fillRect/>
          </a:stretch>
        </p:blipFill>
        <p:spPr bwMode="auto">
          <a:xfrm>
            <a:off x="2362200" y="1066800"/>
            <a:ext cx="4379912" cy="541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GEL #1</a:t>
            </a:r>
          </a:p>
        </p:txBody>
      </p:sp>
      <p:cxnSp>
        <p:nvCxnSpPr>
          <p:cNvPr id="6" name="Straight Arrow Connector 5"/>
          <p:cNvCxnSpPr>
            <a:cxnSpLocks noChangeShapeType="1"/>
          </p:cNvCxnSpPr>
          <p:nvPr/>
        </p:nvCxnSpPr>
        <p:spPr bwMode="auto">
          <a:xfrm flipV="1">
            <a:off x="3098800" y="5880100"/>
            <a:ext cx="393700" cy="127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 flipV="1">
            <a:off x="3098800" y="6057900"/>
            <a:ext cx="393700" cy="127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8" name="Straight Arrow Connector 7"/>
          <p:cNvCxnSpPr>
            <a:cxnSpLocks noChangeShapeType="1"/>
          </p:cNvCxnSpPr>
          <p:nvPr/>
        </p:nvCxnSpPr>
        <p:spPr bwMode="auto">
          <a:xfrm flipV="1">
            <a:off x="3098800" y="2605088"/>
            <a:ext cx="393700" cy="127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9" name="Straight Arrow Connector 8"/>
          <p:cNvCxnSpPr>
            <a:cxnSpLocks noChangeShapeType="1"/>
          </p:cNvCxnSpPr>
          <p:nvPr/>
        </p:nvCxnSpPr>
        <p:spPr bwMode="auto">
          <a:xfrm flipV="1">
            <a:off x="3098800" y="2782888"/>
            <a:ext cx="393700" cy="127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elene</dc:creator>
  <cp:lastModifiedBy>elene</cp:lastModifiedBy>
  <cp:revision>1</cp:revision>
  <dcterms:created xsi:type="dcterms:W3CDTF">2009-10-29T14:26:48Z</dcterms:created>
  <dcterms:modified xsi:type="dcterms:W3CDTF">2009-10-29T14:27:43Z</dcterms:modified>
</cp:coreProperties>
</file>