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122" y="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3DB8-2D56-4E92-AF29-5CCA170B4131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8DA3-0E24-4612-881F-7CAA8678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6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3DB8-2D56-4E92-AF29-5CCA170B4131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8DA3-0E24-4612-881F-7CAA8678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4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3DB8-2D56-4E92-AF29-5CCA170B4131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8DA3-0E24-4612-881F-7CAA8678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0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3DB8-2D56-4E92-AF29-5CCA170B4131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8DA3-0E24-4612-881F-7CAA8678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5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3DB8-2D56-4E92-AF29-5CCA170B4131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8DA3-0E24-4612-881F-7CAA8678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1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3DB8-2D56-4E92-AF29-5CCA170B4131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8DA3-0E24-4612-881F-7CAA8678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6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3DB8-2D56-4E92-AF29-5CCA170B4131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8DA3-0E24-4612-881F-7CAA8678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1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3DB8-2D56-4E92-AF29-5CCA170B4131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8DA3-0E24-4612-881F-7CAA8678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9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3DB8-2D56-4E92-AF29-5CCA170B4131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8DA3-0E24-4612-881F-7CAA8678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7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3DB8-2D56-4E92-AF29-5CCA170B4131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8DA3-0E24-4612-881F-7CAA8678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3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3DB8-2D56-4E92-AF29-5CCA170B4131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8DA3-0E24-4612-881F-7CAA8678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C3DB8-2D56-4E92-AF29-5CCA170B4131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28DA3-0E24-4612-881F-7CAA8678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8" t="4610" r="9346" b="22617"/>
          <a:stretch/>
        </p:blipFill>
        <p:spPr>
          <a:xfrm rot="16200000">
            <a:off x="311459" y="-6658"/>
            <a:ext cx="6562674" cy="6880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345175">
            <a:off x="2269169" y="1825546"/>
            <a:ext cx="1794081" cy="50044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Ladder</a:t>
            </a:r>
          </a:p>
          <a:p>
            <a:pPr>
              <a:lnSpc>
                <a:spcPct val="140000"/>
              </a:lnSpc>
            </a:pPr>
            <a:r>
              <a:rPr lang="en-US" sz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12-5-1</a:t>
            </a:r>
          </a:p>
          <a:p>
            <a:pPr>
              <a:lnSpc>
                <a:spcPct val="140000"/>
              </a:lnSpc>
            </a:pPr>
            <a:r>
              <a:rPr lang="en-US" sz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2010 sample</a:t>
            </a:r>
          </a:p>
          <a:p>
            <a:pPr>
              <a:lnSpc>
                <a:spcPct val="140000"/>
              </a:lnSpc>
            </a:pPr>
            <a:r>
              <a:rPr lang="en-US" sz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negative</a:t>
            </a:r>
          </a:p>
          <a:p>
            <a:pPr>
              <a:lnSpc>
                <a:spcPct val="140000"/>
              </a:lnSpc>
            </a:pPr>
            <a:r>
              <a:rPr lang="en-US" sz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positive</a:t>
            </a:r>
          </a:p>
          <a:p>
            <a:pPr>
              <a:lnSpc>
                <a:spcPct val="140000"/>
              </a:lnSpc>
            </a:pPr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12-5-1</a:t>
            </a:r>
          </a:p>
          <a:p>
            <a:pPr>
              <a:lnSpc>
                <a:spcPct val="140000"/>
              </a:lnSpc>
            </a:pPr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12-5-1 (punctured well)</a:t>
            </a:r>
          </a:p>
          <a:p>
            <a:pPr>
              <a:lnSpc>
                <a:spcPct val="140000"/>
              </a:lnSpc>
            </a:pPr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2010 sample</a:t>
            </a:r>
          </a:p>
          <a:p>
            <a:pPr>
              <a:lnSpc>
                <a:spcPct val="140000"/>
              </a:lnSpc>
            </a:pPr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negative</a:t>
            </a:r>
          </a:p>
          <a:p>
            <a:pPr>
              <a:lnSpc>
                <a:spcPct val="140000"/>
              </a:lnSpc>
            </a:pPr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positive</a:t>
            </a:r>
          </a:p>
          <a:p>
            <a:pPr>
              <a:lnSpc>
                <a:spcPct val="140000"/>
              </a:lnSpc>
            </a:pPr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12-5-1</a:t>
            </a:r>
          </a:p>
          <a:p>
            <a:pPr>
              <a:lnSpc>
                <a:spcPct val="140000"/>
              </a:lnSpc>
            </a:pPr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2010 sample</a:t>
            </a:r>
          </a:p>
          <a:p>
            <a:pPr>
              <a:lnSpc>
                <a:spcPct val="140000"/>
              </a:lnSpc>
            </a:pPr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negative</a:t>
            </a:r>
          </a:p>
          <a:p>
            <a:pPr>
              <a:lnSpc>
                <a:spcPct val="140000"/>
              </a:lnSpc>
            </a:pPr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ositive</a:t>
            </a:r>
          </a:p>
          <a:p>
            <a:pPr>
              <a:lnSpc>
                <a:spcPct val="14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Ladder</a:t>
            </a:r>
          </a:p>
          <a:p>
            <a:pPr>
              <a:lnSpc>
                <a:spcPct val="140000"/>
              </a:lnSpc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adder (punctured well)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40000"/>
              </a:lnSpc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40000"/>
              </a:lnSpc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429000" y="2057400"/>
            <a:ext cx="163796" cy="1066800"/>
          </a:xfrm>
          <a:prstGeom prst="rightBrac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4082300" y="3124199"/>
            <a:ext cx="163796" cy="1203569"/>
          </a:xfrm>
          <a:prstGeom prst="rightBrac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3654366" y="4419600"/>
            <a:ext cx="163796" cy="1066800"/>
          </a:xfrm>
          <a:prstGeom prst="rightBrac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6264" y="2438400"/>
            <a:ext cx="126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WS primers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4924" y="3541317"/>
            <a:ext cx="1339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EHR primers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3519" y="4648200"/>
            <a:ext cx="1466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Univ. bacteria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primers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89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36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fhlguest</dc:creator>
  <cp:lastModifiedBy>fhlguest</cp:lastModifiedBy>
  <cp:revision>1</cp:revision>
  <dcterms:created xsi:type="dcterms:W3CDTF">2012-07-29T23:05:16Z</dcterms:created>
  <dcterms:modified xsi:type="dcterms:W3CDTF">2012-07-29T23:13:36Z</dcterms:modified>
</cp:coreProperties>
</file>