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4124512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Quarter Project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Lab B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Today’s Agenda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Discuss Readings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Finalize Lab Experiment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Finalize Group measurement scheme</a:t>
            </a:r>
          </a:p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Prep for experiment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Paper discussion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was the main point of the paper?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were three unique points from the paper?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How might this paper translate to the quarter project?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Team Discussion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do these papers fit together?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can your group use from these papers?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Experiment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Treatment? Control?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Treatment Time?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Treatment Levels?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Equipment?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Measurements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Hypothesis?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will you measure?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does it relate to the different populations?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What equipment will you need?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