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5486400" cy="320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98" autoAdjust="0"/>
    <p:restoredTop sz="94660"/>
  </p:normalViewPr>
  <p:slideViewPr>
    <p:cSldViewPr snapToGrid="0">
      <p:cViewPr varScale="1">
        <p:scale>
          <a:sx n="281" d="100"/>
          <a:sy n="281" d="100"/>
        </p:scale>
        <p:origin x="891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3770"/>
            <a:ext cx="4114800" cy="1114213"/>
          </a:xfrm>
        </p:spPr>
        <p:txBody>
          <a:bodyPr anchor="b"/>
          <a:lstStyle>
            <a:lvl1pPr algn="ctr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80951"/>
            <a:ext cx="4114800" cy="772689"/>
          </a:xfrm>
        </p:spPr>
        <p:txBody>
          <a:bodyPr/>
          <a:lstStyle>
            <a:lvl1pPr marL="0" indent="0" algn="ctr">
              <a:buNone/>
              <a:defRPr sz="1080"/>
            </a:lvl1pPr>
            <a:lvl2pPr marL="205740" indent="0" algn="ctr">
              <a:buNone/>
              <a:defRPr sz="900"/>
            </a:lvl2pPr>
            <a:lvl3pPr marL="411480" indent="0" algn="ctr">
              <a:buNone/>
              <a:defRPr sz="810"/>
            </a:lvl3pPr>
            <a:lvl4pPr marL="617220" indent="0" algn="ctr">
              <a:buNone/>
              <a:defRPr sz="720"/>
            </a:lvl4pPr>
            <a:lvl5pPr marL="822960" indent="0" algn="ctr">
              <a:buNone/>
              <a:defRPr sz="720"/>
            </a:lvl5pPr>
            <a:lvl6pPr marL="1028700" indent="0" algn="ctr">
              <a:buNone/>
              <a:defRPr sz="720"/>
            </a:lvl6pPr>
            <a:lvl7pPr marL="1234440" indent="0" algn="ctr">
              <a:buNone/>
              <a:defRPr sz="720"/>
            </a:lvl7pPr>
            <a:lvl8pPr marL="1440180" indent="0" algn="ctr">
              <a:buNone/>
              <a:defRPr sz="720"/>
            </a:lvl8pPr>
            <a:lvl9pPr marL="1645920" indent="0" algn="ctr">
              <a:buNone/>
              <a:defRPr sz="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8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6205" y="170392"/>
            <a:ext cx="1183005" cy="27121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170392"/>
            <a:ext cx="3480435" cy="27121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3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6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33" y="797878"/>
            <a:ext cx="4732020" cy="1331277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3" y="2141750"/>
            <a:ext cx="4732020" cy="700087"/>
          </a:xfrm>
        </p:spPr>
        <p:txBody>
          <a:bodyPr/>
          <a:lstStyle>
            <a:lvl1pPr marL="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1pPr>
            <a:lvl2pPr marL="2057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11480" indent="0">
              <a:buNone/>
              <a:defRPr sz="810">
                <a:solidFill>
                  <a:schemeClr val="tx1">
                    <a:tint val="75000"/>
                  </a:schemeClr>
                </a:solidFill>
              </a:defRPr>
            </a:lvl3pPr>
            <a:lvl4pPr marL="61722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4pPr>
            <a:lvl5pPr marL="8229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5pPr>
            <a:lvl6pPr marL="102870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6pPr>
            <a:lvl7pPr marL="123444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7pPr>
            <a:lvl8pPr marL="144018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8pPr>
            <a:lvl9pPr marL="164592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0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0" y="851959"/>
            <a:ext cx="2331720" cy="20306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490" y="851959"/>
            <a:ext cx="2331720" cy="20306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170392"/>
            <a:ext cx="4732020" cy="6185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5" y="784543"/>
            <a:ext cx="2321004" cy="384492"/>
          </a:xfrm>
        </p:spPr>
        <p:txBody>
          <a:bodyPr anchor="b"/>
          <a:lstStyle>
            <a:lvl1pPr marL="0" indent="0">
              <a:buNone/>
              <a:defRPr sz="1080" b="1"/>
            </a:lvl1pPr>
            <a:lvl2pPr marL="205740" indent="0">
              <a:buNone/>
              <a:defRPr sz="900" b="1"/>
            </a:lvl2pPr>
            <a:lvl3pPr marL="411480" indent="0">
              <a:buNone/>
              <a:defRPr sz="810" b="1"/>
            </a:lvl3pPr>
            <a:lvl4pPr marL="617220" indent="0">
              <a:buNone/>
              <a:defRPr sz="720" b="1"/>
            </a:lvl4pPr>
            <a:lvl5pPr marL="822960" indent="0">
              <a:buNone/>
              <a:defRPr sz="720" b="1"/>
            </a:lvl5pPr>
            <a:lvl6pPr marL="1028700" indent="0">
              <a:buNone/>
              <a:defRPr sz="720" b="1"/>
            </a:lvl6pPr>
            <a:lvl7pPr marL="1234440" indent="0">
              <a:buNone/>
              <a:defRPr sz="720" b="1"/>
            </a:lvl7pPr>
            <a:lvl8pPr marL="1440180" indent="0">
              <a:buNone/>
              <a:defRPr sz="720" b="1"/>
            </a:lvl8pPr>
            <a:lvl9pPr marL="1645920" indent="0">
              <a:buNone/>
              <a:defRPr sz="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5" y="1169035"/>
            <a:ext cx="2321004" cy="17194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7490" y="784543"/>
            <a:ext cx="2332435" cy="384492"/>
          </a:xfrm>
        </p:spPr>
        <p:txBody>
          <a:bodyPr anchor="b"/>
          <a:lstStyle>
            <a:lvl1pPr marL="0" indent="0">
              <a:buNone/>
              <a:defRPr sz="1080" b="1"/>
            </a:lvl1pPr>
            <a:lvl2pPr marL="205740" indent="0">
              <a:buNone/>
              <a:defRPr sz="900" b="1"/>
            </a:lvl2pPr>
            <a:lvl3pPr marL="411480" indent="0">
              <a:buNone/>
              <a:defRPr sz="810" b="1"/>
            </a:lvl3pPr>
            <a:lvl4pPr marL="617220" indent="0">
              <a:buNone/>
              <a:defRPr sz="720" b="1"/>
            </a:lvl4pPr>
            <a:lvl5pPr marL="822960" indent="0">
              <a:buNone/>
              <a:defRPr sz="720" b="1"/>
            </a:lvl5pPr>
            <a:lvl6pPr marL="1028700" indent="0">
              <a:buNone/>
              <a:defRPr sz="720" b="1"/>
            </a:lvl6pPr>
            <a:lvl7pPr marL="1234440" indent="0">
              <a:buNone/>
              <a:defRPr sz="720" b="1"/>
            </a:lvl7pPr>
            <a:lvl8pPr marL="1440180" indent="0">
              <a:buNone/>
              <a:defRPr sz="720" b="1"/>
            </a:lvl8pPr>
            <a:lvl9pPr marL="1645920" indent="0">
              <a:buNone/>
              <a:defRPr sz="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7490" y="1169035"/>
            <a:ext cx="2332435" cy="17194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0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5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13360"/>
            <a:ext cx="1769507" cy="746760"/>
          </a:xfrm>
        </p:spPr>
        <p:txBody>
          <a:bodyPr anchor="b"/>
          <a:lstStyle>
            <a:lvl1pPr>
              <a:defRPr sz="1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435" y="460799"/>
            <a:ext cx="2777490" cy="2274358"/>
          </a:xfrm>
        </p:spPr>
        <p:txBody>
          <a:bodyPr/>
          <a:lstStyle>
            <a:lvl1pPr>
              <a:defRPr sz="1440"/>
            </a:lvl1pPr>
            <a:lvl2pPr>
              <a:defRPr sz="1260"/>
            </a:lvl2pPr>
            <a:lvl3pPr>
              <a:defRPr sz="108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960120"/>
            <a:ext cx="1769507" cy="1778741"/>
          </a:xfrm>
        </p:spPr>
        <p:txBody>
          <a:bodyPr/>
          <a:lstStyle>
            <a:lvl1pPr marL="0" indent="0">
              <a:buNone/>
              <a:defRPr sz="720"/>
            </a:lvl1pPr>
            <a:lvl2pPr marL="205740" indent="0">
              <a:buNone/>
              <a:defRPr sz="630"/>
            </a:lvl2pPr>
            <a:lvl3pPr marL="411480" indent="0">
              <a:buNone/>
              <a:defRPr sz="540"/>
            </a:lvl3pPr>
            <a:lvl4pPr marL="617220" indent="0">
              <a:buNone/>
              <a:defRPr sz="450"/>
            </a:lvl4pPr>
            <a:lvl5pPr marL="822960" indent="0">
              <a:buNone/>
              <a:defRPr sz="450"/>
            </a:lvl5pPr>
            <a:lvl6pPr marL="1028700" indent="0">
              <a:buNone/>
              <a:defRPr sz="450"/>
            </a:lvl6pPr>
            <a:lvl7pPr marL="1234440" indent="0">
              <a:buNone/>
              <a:defRPr sz="450"/>
            </a:lvl7pPr>
            <a:lvl8pPr marL="1440180" indent="0">
              <a:buNone/>
              <a:defRPr sz="450"/>
            </a:lvl8pPr>
            <a:lvl9pPr marL="164592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3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13360"/>
            <a:ext cx="1769507" cy="746760"/>
          </a:xfrm>
        </p:spPr>
        <p:txBody>
          <a:bodyPr anchor="b"/>
          <a:lstStyle>
            <a:lvl1pPr>
              <a:defRPr sz="1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2435" y="460799"/>
            <a:ext cx="2777490" cy="2274358"/>
          </a:xfrm>
        </p:spPr>
        <p:txBody>
          <a:bodyPr anchor="t"/>
          <a:lstStyle>
            <a:lvl1pPr marL="0" indent="0">
              <a:buNone/>
              <a:defRPr sz="1440"/>
            </a:lvl1pPr>
            <a:lvl2pPr marL="205740" indent="0">
              <a:buNone/>
              <a:defRPr sz="1260"/>
            </a:lvl2pPr>
            <a:lvl3pPr marL="411480" indent="0">
              <a:buNone/>
              <a:defRPr sz="1080"/>
            </a:lvl3pPr>
            <a:lvl4pPr marL="617220" indent="0">
              <a:buNone/>
              <a:defRPr sz="900"/>
            </a:lvl4pPr>
            <a:lvl5pPr marL="822960" indent="0">
              <a:buNone/>
              <a:defRPr sz="900"/>
            </a:lvl5pPr>
            <a:lvl6pPr marL="1028700" indent="0">
              <a:buNone/>
              <a:defRPr sz="900"/>
            </a:lvl6pPr>
            <a:lvl7pPr marL="1234440" indent="0">
              <a:buNone/>
              <a:defRPr sz="900"/>
            </a:lvl7pPr>
            <a:lvl8pPr marL="1440180" indent="0">
              <a:buNone/>
              <a:defRPr sz="900"/>
            </a:lvl8pPr>
            <a:lvl9pPr marL="1645920" indent="0">
              <a:buNone/>
              <a:defRPr sz="9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960120"/>
            <a:ext cx="1769507" cy="1778741"/>
          </a:xfrm>
        </p:spPr>
        <p:txBody>
          <a:bodyPr/>
          <a:lstStyle>
            <a:lvl1pPr marL="0" indent="0">
              <a:buNone/>
              <a:defRPr sz="720"/>
            </a:lvl1pPr>
            <a:lvl2pPr marL="205740" indent="0">
              <a:buNone/>
              <a:defRPr sz="630"/>
            </a:lvl2pPr>
            <a:lvl3pPr marL="411480" indent="0">
              <a:buNone/>
              <a:defRPr sz="540"/>
            </a:lvl3pPr>
            <a:lvl4pPr marL="617220" indent="0">
              <a:buNone/>
              <a:defRPr sz="450"/>
            </a:lvl4pPr>
            <a:lvl5pPr marL="822960" indent="0">
              <a:buNone/>
              <a:defRPr sz="450"/>
            </a:lvl5pPr>
            <a:lvl6pPr marL="1028700" indent="0">
              <a:buNone/>
              <a:defRPr sz="450"/>
            </a:lvl6pPr>
            <a:lvl7pPr marL="1234440" indent="0">
              <a:buNone/>
              <a:defRPr sz="450"/>
            </a:lvl7pPr>
            <a:lvl8pPr marL="1440180" indent="0">
              <a:buNone/>
              <a:defRPr sz="450"/>
            </a:lvl8pPr>
            <a:lvl9pPr marL="164592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7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170392"/>
            <a:ext cx="4732020" cy="618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851959"/>
            <a:ext cx="4732020" cy="2030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2966297"/>
            <a:ext cx="1234440" cy="170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61A81-FFB6-4A32-B1A5-3445299584CA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2966297"/>
            <a:ext cx="1851660" cy="170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2966297"/>
            <a:ext cx="1234440" cy="170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8B2C-5812-4883-A506-A2CE96054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6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11480" rtl="0" eaLnBrk="1" latinLnBrk="0" hangingPunct="1">
        <a:lnSpc>
          <a:spcPct val="90000"/>
        </a:lnSpc>
        <a:spcBef>
          <a:spcPct val="0"/>
        </a:spcBef>
        <a:buNone/>
        <a:defRPr sz="19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70" indent="-102870" algn="l" defTabSz="41148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indent="-102870" algn="l" defTabSz="411480" rtl="0" eaLnBrk="1" latinLnBrk="0" hangingPunct="1">
        <a:lnSpc>
          <a:spcPct val="90000"/>
        </a:lnSpc>
        <a:spcBef>
          <a:spcPts val="225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02870" algn="l" defTabSz="411480" rtl="0" eaLnBrk="1" latinLnBrk="0" hangingPunct="1">
        <a:lnSpc>
          <a:spcPct val="90000"/>
        </a:lnSpc>
        <a:spcBef>
          <a:spcPts val="225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indent="-102870" algn="l" defTabSz="411480" rtl="0" eaLnBrk="1" latinLnBrk="0" hangingPunct="1">
        <a:lnSpc>
          <a:spcPct val="90000"/>
        </a:lnSpc>
        <a:spcBef>
          <a:spcPts val="225"/>
        </a:spcBef>
        <a:buFont typeface="Arial" panose="020B0604020202020204" pitchFamily="34" charset="0"/>
        <a:buChar char="•"/>
        <a:defRPr sz="81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" indent="-102870" algn="l" defTabSz="411480" rtl="0" eaLnBrk="1" latinLnBrk="0" hangingPunct="1">
        <a:lnSpc>
          <a:spcPct val="90000"/>
        </a:lnSpc>
        <a:spcBef>
          <a:spcPts val="225"/>
        </a:spcBef>
        <a:buFont typeface="Arial" panose="020B0604020202020204" pitchFamily="34" charset="0"/>
        <a:buChar char="•"/>
        <a:defRPr sz="81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" indent="-102870" algn="l" defTabSz="411480" rtl="0" eaLnBrk="1" latinLnBrk="0" hangingPunct="1">
        <a:lnSpc>
          <a:spcPct val="90000"/>
        </a:lnSpc>
        <a:spcBef>
          <a:spcPts val="225"/>
        </a:spcBef>
        <a:buFont typeface="Arial" panose="020B0604020202020204" pitchFamily="34" charset="0"/>
        <a:buChar char="•"/>
        <a:defRPr sz="81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" indent="-102870" algn="l" defTabSz="411480" rtl="0" eaLnBrk="1" latinLnBrk="0" hangingPunct="1">
        <a:lnSpc>
          <a:spcPct val="90000"/>
        </a:lnSpc>
        <a:spcBef>
          <a:spcPts val="225"/>
        </a:spcBef>
        <a:buFont typeface="Arial" panose="020B0604020202020204" pitchFamily="34" charset="0"/>
        <a:buChar char="•"/>
        <a:defRPr sz="81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" indent="-102870" algn="l" defTabSz="411480" rtl="0" eaLnBrk="1" latinLnBrk="0" hangingPunct="1">
        <a:lnSpc>
          <a:spcPct val="90000"/>
        </a:lnSpc>
        <a:spcBef>
          <a:spcPts val="225"/>
        </a:spcBef>
        <a:buFont typeface="Arial" panose="020B0604020202020204" pitchFamily="34" charset="0"/>
        <a:buChar char="•"/>
        <a:defRPr sz="81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" indent="-102870" algn="l" defTabSz="411480" rtl="0" eaLnBrk="1" latinLnBrk="0" hangingPunct="1">
        <a:lnSpc>
          <a:spcPct val="90000"/>
        </a:lnSpc>
        <a:spcBef>
          <a:spcPts val="225"/>
        </a:spcBef>
        <a:buFont typeface="Arial" panose="020B0604020202020204" pitchFamily="34" charset="0"/>
        <a:buChar char="•"/>
        <a:defRPr sz="8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" algn="l" defTabSz="411480" rtl="0" eaLnBrk="1" latinLnBrk="0" hangingPunct="1">
        <a:defRPr sz="8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CA76D7-4145-4918-ADB1-1A9A92FF3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901499"/>
              </p:ext>
            </p:extLst>
          </p:nvPr>
        </p:nvGraphicFramePr>
        <p:xfrm>
          <a:off x="371634" y="362857"/>
          <a:ext cx="4743132" cy="240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760">
                  <a:extLst>
                    <a:ext uri="{9D8B030D-6E8A-4147-A177-3AD203B41FA5}">
                      <a16:colId xmlns:a16="http://schemas.microsoft.com/office/drawing/2014/main" val="3022076786"/>
                    </a:ext>
                  </a:extLst>
                </a:gridCol>
                <a:gridCol w="1248092">
                  <a:extLst>
                    <a:ext uri="{9D8B030D-6E8A-4147-A177-3AD203B41FA5}">
                      <a16:colId xmlns:a16="http://schemas.microsoft.com/office/drawing/2014/main" val="575015467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503382613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3184971572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9916011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Temperature (°C)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 (NBS)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Dissolved Oxygen (mg L</a:t>
                      </a:r>
                      <a:r>
                        <a:rPr lang="en-US" sz="10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526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 ± 0.2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7.94 ± 0.07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 ± 0.2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29.6 ± 0.3</a:t>
                      </a: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155630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Ocean Acidification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 ± 0.2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7.01 ± 0.1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 ± 0.3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29.8 ± 0.3</a:t>
                      </a: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6710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Ocean Warming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 ± 0.2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7.93 ± 0.08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 ± 0.4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29.9 ± 0.3</a:t>
                      </a: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08875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Hypoxia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 ± 0.3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7.88 ± 0.09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 ± 0.4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30.1 ± 0.2</a:t>
                      </a: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581782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Desiccation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27.4 ± 1.0</a:t>
                      </a: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4154878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96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74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Matthew George</cp:lastModifiedBy>
  <cp:revision>3</cp:revision>
  <dcterms:created xsi:type="dcterms:W3CDTF">2021-11-13T09:42:19Z</dcterms:created>
  <dcterms:modified xsi:type="dcterms:W3CDTF">2021-11-13T10:04:22Z</dcterms:modified>
</cp:coreProperties>
</file>