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748242"/>
            <a:ext cx="61722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01359"/>
            <a:ext cx="61722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5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7" y="243417"/>
            <a:ext cx="1774508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43417"/>
            <a:ext cx="5220653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139826"/>
            <a:ext cx="709803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059642"/>
            <a:ext cx="709803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9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417"/>
            <a:ext cx="709803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7" y="1120775"/>
            <a:ext cx="3481506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7" y="1670050"/>
            <a:ext cx="3481506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120775"/>
            <a:ext cx="3498652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670050"/>
            <a:ext cx="349865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658284"/>
            <a:ext cx="416623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658284"/>
            <a:ext cx="416623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43417"/>
            <a:ext cx="709803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217083"/>
            <a:ext cx="709803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4237567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34B0-4A4C-4B0D-9F4A-D0CB31C8DC6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4237567"/>
            <a:ext cx="27774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4237567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709E-F108-42A6-B3AF-A723EFFE7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480D2-C520-4313-B213-FBAEFD1B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" y="63861"/>
            <a:ext cx="4572000" cy="457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93EF7F-2870-443F-BFD1-AD33CF52579F}"/>
              </a:ext>
            </a:extLst>
          </p:cNvPr>
          <p:cNvSpPr txBox="1"/>
          <p:nvPr/>
        </p:nvSpPr>
        <p:spPr>
          <a:xfrm>
            <a:off x="0" y="0"/>
            <a:ext cx="45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C4514F-4113-4599-B280-868D1604F56F}"/>
              </a:ext>
            </a:extLst>
          </p:cNvPr>
          <p:cNvSpPr txBox="1"/>
          <p:nvPr/>
        </p:nvSpPr>
        <p:spPr>
          <a:xfrm>
            <a:off x="4572000" y="0"/>
            <a:ext cx="45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DE8BF-7103-4411-BB5D-41FAFC6F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80" y="63861"/>
            <a:ext cx="3094318" cy="2320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EE7D1-D30E-4A0E-8A0D-95A226D65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/>
          <a:stretch/>
        </p:blipFill>
        <p:spPr>
          <a:xfrm>
            <a:off x="5030780" y="2448460"/>
            <a:ext cx="3094318" cy="20858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FAF4C4-5FB9-4241-8E4E-E12F77BE0325}"/>
              </a:ext>
            </a:extLst>
          </p:cNvPr>
          <p:cNvSpPr txBox="1"/>
          <p:nvPr/>
        </p:nvSpPr>
        <p:spPr>
          <a:xfrm>
            <a:off x="4572000" y="2384599"/>
            <a:ext cx="45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18601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3</cp:revision>
  <dcterms:created xsi:type="dcterms:W3CDTF">2021-11-08T04:23:02Z</dcterms:created>
  <dcterms:modified xsi:type="dcterms:W3CDTF">2021-12-13T18:35:06Z</dcterms:modified>
</cp:coreProperties>
</file>