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84" d="100"/>
          <a:sy n="184" d="100"/>
        </p:scale>
        <p:origin x="10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98593"/>
            <a:ext cx="6858000" cy="1273387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21087"/>
            <a:ext cx="6858000" cy="883073"/>
          </a:xfrm>
        </p:spPr>
        <p:txBody>
          <a:bodyPr/>
          <a:lstStyle>
            <a:lvl1pPr marL="0" indent="0" algn="ctr">
              <a:buNone/>
              <a:defRPr sz="1280"/>
            </a:lvl1pPr>
            <a:lvl2pPr marL="243825" indent="0" algn="ctr">
              <a:buNone/>
              <a:defRPr sz="1067"/>
            </a:lvl2pPr>
            <a:lvl3pPr marL="487650" indent="0" algn="ctr">
              <a:buNone/>
              <a:defRPr sz="960"/>
            </a:lvl3pPr>
            <a:lvl4pPr marL="731474" indent="0" algn="ctr">
              <a:buNone/>
              <a:defRPr sz="853"/>
            </a:lvl4pPr>
            <a:lvl5pPr marL="975299" indent="0" algn="ctr">
              <a:buNone/>
              <a:defRPr sz="853"/>
            </a:lvl5pPr>
            <a:lvl6pPr marL="1219124" indent="0" algn="ctr">
              <a:buNone/>
              <a:defRPr sz="853"/>
            </a:lvl6pPr>
            <a:lvl7pPr marL="1462949" indent="0" algn="ctr">
              <a:buNone/>
              <a:defRPr sz="853"/>
            </a:lvl7pPr>
            <a:lvl8pPr marL="1706773" indent="0" algn="ctr">
              <a:buNone/>
              <a:defRPr sz="853"/>
            </a:lvl8pPr>
            <a:lvl9pPr marL="1950598" indent="0" algn="ctr">
              <a:buNone/>
              <a:defRPr sz="8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8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94733"/>
            <a:ext cx="1971675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94733"/>
            <a:ext cx="5800725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7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2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911860"/>
            <a:ext cx="7886700" cy="15214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447714"/>
            <a:ext cx="7886700" cy="800100"/>
          </a:xfrm>
        </p:spPr>
        <p:txBody>
          <a:bodyPr/>
          <a:lstStyle>
            <a:lvl1pPr marL="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1pPr>
            <a:lvl2pPr marL="24382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2pPr>
            <a:lvl3pPr marL="48765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3pPr>
            <a:lvl4pPr marL="73147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4pPr>
            <a:lvl5pPr marL="97529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5pPr>
            <a:lvl6pPr marL="121912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6pPr>
            <a:lvl7pPr marL="146294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7pPr>
            <a:lvl8pPr marL="1706773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8pPr>
            <a:lvl9pPr marL="1950598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73666"/>
            <a:ext cx="388620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73666"/>
            <a:ext cx="388620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94734"/>
            <a:ext cx="788670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896620"/>
            <a:ext cx="3868340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336040"/>
            <a:ext cx="3868340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896620"/>
            <a:ext cx="3887391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36040"/>
            <a:ext cx="3887391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7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8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840"/>
            <a:ext cx="2949178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526627"/>
            <a:ext cx="4629150" cy="2599267"/>
          </a:xfrm>
        </p:spPr>
        <p:txBody>
          <a:bodyPr/>
          <a:lstStyle>
            <a:lvl1pPr>
              <a:defRPr sz="1707"/>
            </a:lvl1pPr>
            <a:lvl2pPr>
              <a:defRPr sz="1493"/>
            </a:lvl2pPr>
            <a:lvl3pPr>
              <a:defRPr sz="128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97280"/>
            <a:ext cx="2949178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8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840"/>
            <a:ext cx="2949178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526627"/>
            <a:ext cx="4629150" cy="2599267"/>
          </a:xfrm>
        </p:spPr>
        <p:txBody>
          <a:bodyPr anchor="t"/>
          <a:lstStyle>
            <a:lvl1pPr marL="0" indent="0">
              <a:buNone/>
              <a:defRPr sz="1707"/>
            </a:lvl1pPr>
            <a:lvl2pPr marL="243825" indent="0">
              <a:buNone/>
              <a:defRPr sz="1493"/>
            </a:lvl2pPr>
            <a:lvl3pPr marL="487650" indent="0">
              <a:buNone/>
              <a:defRPr sz="1280"/>
            </a:lvl3pPr>
            <a:lvl4pPr marL="731474" indent="0">
              <a:buNone/>
              <a:defRPr sz="1067"/>
            </a:lvl4pPr>
            <a:lvl5pPr marL="975299" indent="0">
              <a:buNone/>
              <a:defRPr sz="1067"/>
            </a:lvl5pPr>
            <a:lvl6pPr marL="1219124" indent="0">
              <a:buNone/>
              <a:defRPr sz="1067"/>
            </a:lvl6pPr>
            <a:lvl7pPr marL="1462949" indent="0">
              <a:buNone/>
              <a:defRPr sz="1067"/>
            </a:lvl7pPr>
            <a:lvl8pPr marL="1706773" indent="0">
              <a:buNone/>
              <a:defRPr sz="1067"/>
            </a:lvl8pPr>
            <a:lvl9pPr marL="1950598" indent="0">
              <a:buNone/>
              <a:defRPr sz="10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97280"/>
            <a:ext cx="2949178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8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4734"/>
            <a:ext cx="788670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73666"/>
            <a:ext cx="788670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3390054"/>
            <a:ext cx="20574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855A6-DD4B-4241-986F-CCA37C16A694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3390054"/>
            <a:ext cx="30861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390054"/>
            <a:ext cx="20574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9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7650" rtl="0" eaLnBrk="1" latinLnBrk="0" hangingPunct="1">
        <a:lnSpc>
          <a:spcPct val="90000"/>
        </a:lnSpc>
        <a:spcBef>
          <a:spcPct val="0"/>
        </a:spcBef>
        <a:buNone/>
        <a:defRPr sz="23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2" indent="-121912" algn="l" defTabSz="4876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493" kern="1200">
          <a:solidFill>
            <a:schemeClr val="tx1"/>
          </a:solidFill>
          <a:latin typeface="+mn-lt"/>
          <a:ea typeface="+mn-ea"/>
          <a:cs typeface="+mn-cs"/>
        </a:defRPr>
      </a:lvl1pPr>
      <a:lvl2pPr marL="36573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09562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5338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1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34103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58486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82868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2072510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1pPr>
      <a:lvl2pPr marL="243825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8765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3pPr>
      <a:lvl4pPr marL="73147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97529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21912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46294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706773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1950598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593C672-BB1E-48D6-BAD3-087034F02E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9" r="24884" b="15056"/>
          <a:stretch/>
        </p:blipFill>
        <p:spPr>
          <a:xfrm>
            <a:off x="5749771" y="244551"/>
            <a:ext cx="2343559" cy="31069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1B82E0-9D6B-4723-876B-D999926ADC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6" r="24243" b="15056"/>
          <a:stretch/>
        </p:blipFill>
        <p:spPr>
          <a:xfrm>
            <a:off x="3107184" y="244551"/>
            <a:ext cx="2448811" cy="310693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25B808-042C-4C0F-9C7F-13D1836957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1" r="23856" b="15056"/>
          <a:stretch/>
        </p:blipFill>
        <p:spPr>
          <a:xfrm>
            <a:off x="650180" y="231847"/>
            <a:ext cx="2393262" cy="313234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07746DC-E012-423D-BCF6-250C0CB91F3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44" b="15056"/>
          <a:stretch/>
        </p:blipFill>
        <p:spPr>
          <a:xfrm>
            <a:off x="8176334" y="231849"/>
            <a:ext cx="835990" cy="310693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00F4CA7-EE64-4F9F-8169-A150E9B56E70}"/>
              </a:ext>
            </a:extLst>
          </p:cNvPr>
          <p:cNvSpPr txBox="1"/>
          <p:nvPr/>
        </p:nvSpPr>
        <p:spPr>
          <a:xfrm rot="16200000">
            <a:off x="-197159" y="1525488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Thread number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DEA836-D44C-40CC-B21A-48478406AC02}"/>
              </a:ext>
            </a:extLst>
          </p:cNvPr>
          <p:cNvSpPr txBox="1"/>
          <p:nvPr/>
        </p:nvSpPr>
        <p:spPr>
          <a:xfrm>
            <a:off x="1123197" y="46675"/>
            <a:ext cx="1616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Ocean Acidification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9F455B-621D-40E1-89EE-5CBDFB741A92}"/>
              </a:ext>
            </a:extLst>
          </p:cNvPr>
          <p:cNvSpPr txBox="1"/>
          <p:nvPr/>
        </p:nvSpPr>
        <p:spPr>
          <a:xfrm>
            <a:off x="3814604" y="46675"/>
            <a:ext cx="1350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Ocean Warming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5D529A-204E-44A9-8BF9-EB26822B2D77}"/>
              </a:ext>
            </a:extLst>
          </p:cNvPr>
          <p:cNvSpPr txBox="1"/>
          <p:nvPr/>
        </p:nvSpPr>
        <p:spPr>
          <a:xfrm>
            <a:off x="6681219" y="4181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Hypoxia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94C2C8-4B89-4AF0-A090-F3686F411F00}"/>
              </a:ext>
            </a:extLst>
          </p:cNvPr>
          <p:cNvSpPr txBox="1"/>
          <p:nvPr/>
        </p:nvSpPr>
        <p:spPr>
          <a:xfrm>
            <a:off x="1246447" y="336723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 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7761D8-802B-4666-B2A3-98A6C8D213BE}"/>
              </a:ext>
            </a:extLst>
          </p:cNvPr>
          <p:cNvSpPr txBox="1"/>
          <p:nvPr/>
        </p:nvSpPr>
        <p:spPr>
          <a:xfrm>
            <a:off x="1931624" y="3380601"/>
            <a:ext cx="936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B46741-DF4F-4FF0-9721-393E3EE48918}"/>
              </a:ext>
            </a:extLst>
          </p:cNvPr>
          <p:cNvSpPr txBox="1"/>
          <p:nvPr/>
        </p:nvSpPr>
        <p:spPr>
          <a:xfrm>
            <a:off x="3734959" y="336723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12°C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5A2521-10D1-4E7E-BDA8-9302D6A92FA9}"/>
              </a:ext>
            </a:extLst>
          </p:cNvPr>
          <p:cNvSpPr txBox="1"/>
          <p:nvPr/>
        </p:nvSpPr>
        <p:spPr>
          <a:xfrm>
            <a:off x="4571909" y="3367229"/>
            <a:ext cx="64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20°C</a:t>
            </a:r>
          </a:p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A91D3F-01E9-4417-BBE5-4A7C3A024097}"/>
              </a:ext>
            </a:extLst>
          </p:cNvPr>
          <p:cNvSpPr txBox="1"/>
          <p:nvPr/>
        </p:nvSpPr>
        <p:spPr>
          <a:xfrm>
            <a:off x="6173474" y="3367230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10 mg L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DD1B33-3D60-4E83-90BD-609605C72111}"/>
              </a:ext>
            </a:extLst>
          </p:cNvPr>
          <p:cNvSpPr txBox="1"/>
          <p:nvPr/>
        </p:nvSpPr>
        <p:spPr>
          <a:xfrm>
            <a:off x="7140519" y="336723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 mg L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8266D2-8DF5-4E88-AB48-5499A09B28A9}"/>
              </a:ext>
            </a:extLst>
          </p:cNvPr>
          <p:cNvSpPr txBox="1"/>
          <p:nvPr/>
        </p:nvSpPr>
        <p:spPr>
          <a:xfrm>
            <a:off x="1852030" y="338509"/>
            <a:ext cx="105349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p = 0.019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A02CC7B-AC30-49DF-AE7C-04E57BA6B4EE}"/>
              </a:ext>
            </a:extLst>
          </p:cNvPr>
          <p:cNvSpPr txBox="1"/>
          <p:nvPr/>
        </p:nvSpPr>
        <p:spPr>
          <a:xfrm>
            <a:off x="6940005" y="337420"/>
            <a:ext cx="105349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p = 0.031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C9E4C29-FA1F-4D5F-83A5-6FDED5AE8236}"/>
              </a:ext>
            </a:extLst>
          </p:cNvPr>
          <p:cNvSpPr txBox="1"/>
          <p:nvPr/>
        </p:nvSpPr>
        <p:spPr>
          <a:xfrm>
            <a:off x="3844031" y="337420"/>
            <a:ext cx="161527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trt:species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p = 0.012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8E9326-06A6-492E-A30E-3E2CD18144FB}"/>
              </a:ext>
            </a:extLst>
          </p:cNvPr>
          <p:cNvSpPr txBox="1"/>
          <p:nvPr/>
        </p:nvSpPr>
        <p:spPr>
          <a:xfrm>
            <a:off x="935228" y="318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E30E67-CA93-43C7-90E5-9BE6D4CE1A41}"/>
              </a:ext>
            </a:extLst>
          </p:cNvPr>
          <p:cNvSpPr txBox="1"/>
          <p:nvPr/>
        </p:nvSpPr>
        <p:spPr>
          <a:xfrm>
            <a:off x="3445399" y="318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895E0C7-81DD-460F-B74D-F42E231435D3}"/>
              </a:ext>
            </a:extLst>
          </p:cNvPr>
          <p:cNvSpPr txBox="1"/>
          <p:nvPr/>
        </p:nvSpPr>
        <p:spPr>
          <a:xfrm>
            <a:off x="6063037" y="31881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</p:txBody>
      </p:sp>
    </p:spTree>
    <p:extLst>
      <p:ext uri="{BB962C8B-B14F-4D97-AF65-F5344CB8AC3E}">
        <p14:creationId xmlns:p14="http://schemas.microsoft.com/office/powerpoint/2010/main" val="17354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1639</TotalTime>
  <Words>49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George</dc:creator>
  <cp:lastModifiedBy>Matthew George</cp:lastModifiedBy>
  <cp:revision>6</cp:revision>
  <dcterms:created xsi:type="dcterms:W3CDTF">2021-11-06T06:13:02Z</dcterms:created>
  <dcterms:modified xsi:type="dcterms:W3CDTF">2021-11-14T14:00:28Z</dcterms:modified>
</cp:coreProperties>
</file>