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215" d="100"/>
          <a:sy n="215" d="100"/>
        </p:scale>
        <p:origin x="14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48242"/>
            <a:ext cx="6858000" cy="1591733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401359"/>
            <a:ext cx="6858000" cy="1103841"/>
          </a:xfrm>
        </p:spPr>
        <p:txBody>
          <a:bodyPr/>
          <a:lstStyle>
            <a:lvl1pPr marL="0" indent="0" algn="ctr">
              <a:buNone/>
              <a:defRPr sz="1600"/>
            </a:lvl1pPr>
            <a:lvl2pPr marL="304815" indent="0" algn="ctr">
              <a:buNone/>
              <a:defRPr sz="1333"/>
            </a:lvl2pPr>
            <a:lvl3pPr marL="609630" indent="0" algn="ctr">
              <a:buNone/>
              <a:defRPr sz="1200"/>
            </a:lvl3pPr>
            <a:lvl4pPr marL="914446" indent="0" algn="ctr">
              <a:buNone/>
              <a:defRPr sz="1067"/>
            </a:lvl4pPr>
            <a:lvl5pPr marL="1219261" indent="0" algn="ctr">
              <a:buNone/>
              <a:defRPr sz="1067"/>
            </a:lvl5pPr>
            <a:lvl6pPr marL="1524076" indent="0" algn="ctr">
              <a:buNone/>
              <a:defRPr sz="1067"/>
            </a:lvl6pPr>
            <a:lvl7pPr marL="1828891" indent="0" algn="ctr">
              <a:buNone/>
              <a:defRPr sz="1067"/>
            </a:lvl7pPr>
            <a:lvl8pPr marL="2133707" indent="0" algn="ctr">
              <a:buNone/>
              <a:defRPr sz="1067"/>
            </a:lvl8pPr>
            <a:lvl9pPr marL="2438522" indent="0" algn="ctr">
              <a:buNone/>
              <a:defRPr sz="10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7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7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43417"/>
            <a:ext cx="1971675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43417"/>
            <a:ext cx="5800725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7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2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139826"/>
            <a:ext cx="7886700" cy="19018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059642"/>
            <a:ext cx="7886700" cy="1000125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20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17083"/>
            <a:ext cx="38862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17083"/>
            <a:ext cx="38862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43417"/>
            <a:ext cx="788670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20775"/>
            <a:ext cx="3868340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670050"/>
            <a:ext cx="386834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120775"/>
            <a:ext cx="3887391" cy="549275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670050"/>
            <a:ext cx="3887391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3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3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0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800"/>
            <a:ext cx="294917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658284"/>
            <a:ext cx="4629150" cy="3249083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71600"/>
            <a:ext cx="294917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58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800"/>
            <a:ext cx="2949178" cy="1066800"/>
          </a:xfrm>
        </p:spPr>
        <p:txBody>
          <a:bodyPr anchor="b"/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658284"/>
            <a:ext cx="4629150" cy="3249083"/>
          </a:xfrm>
        </p:spPr>
        <p:txBody>
          <a:bodyPr anchor="t"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371600"/>
            <a:ext cx="2949178" cy="2541059"/>
          </a:xfrm>
        </p:spPr>
        <p:txBody>
          <a:bodyPr/>
          <a:lstStyle>
            <a:lvl1pPr marL="0" indent="0">
              <a:buNone/>
              <a:defRPr sz="1067"/>
            </a:lvl1pPr>
            <a:lvl2pPr marL="304815" indent="0">
              <a:buNone/>
              <a:defRPr sz="933"/>
            </a:lvl2pPr>
            <a:lvl3pPr marL="609630" indent="0">
              <a:buNone/>
              <a:defRPr sz="800"/>
            </a:lvl3pPr>
            <a:lvl4pPr marL="914446" indent="0">
              <a:buNone/>
              <a:defRPr sz="667"/>
            </a:lvl4pPr>
            <a:lvl5pPr marL="1219261" indent="0">
              <a:buNone/>
              <a:defRPr sz="667"/>
            </a:lvl5pPr>
            <a:lvl6pPr marL="1524076" indent="0">
              <a:buNone/>
              <a:defRPr sz="667"/>
            </a:lvl6pPr>
            <a:lvl7pPr marL="1828891" indent="0">
              <a:buNone/>
              <a:defRPr sz="667"/>
            </a:lvl7pPr>
            <a:lvl8pPr marL="2133707" indent="0">
              <a:buNone/>
              <a:defRPr sz="667"/>
            </a:lvl8pPr>
            <a:lvl9pPr marL="2438522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3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43417"/>
            <a:ext cx="788670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17083"/>
            <a:ext cx="788670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237567"/>
            <a:ext cx="2057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855A6-DD4B-4241-986F-CCA37C16A694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237567"/>
            <a:ext cx="30861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237567"/>
            <a:ext cx="2057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2FE95-2AE6-46E4-9119-5EBE3FC0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0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09630" rtl="0" eaLnBrk="1" latinLnBrk="0" hangingPunct="1">
        <a:lnSpc>
          <a:spcPct val="90000"/>
        </a:lnSpc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408" indent="-152408" algn="l" defTabSz="60963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lnSpc>
          <a:spcPct val="90000"/>
        </a:lnSpc>
        <a:spcBef>
          <a:spcPts val="333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91A8130-6896-83AC-3223-EAEA07D5D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1" y="890825"/>
            <a:ext cx="2790350" cy="27903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870978-00CA-1752-F3A1-C07A1DBD255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83"/>
          <a:stretch/>
        </p:blipFill>
        <p:spPr>
          <a:xfrm>
            <a:off x="3601958" y="890825"/>
            <a:ext cx="2461564" cy="2790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F667488-3EDC-BC02-CD5F-8B5077D1D5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22"/>
          <a:stretch/>
        </p:blipFill>
        <p:spPr>
          <a:xfrm>
            <a:off x="6121739" y="890825"/>
            <a:ext cx="2468864" cy="279035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00F4CA7-EE64-4F9F-8169-A150E9B56E70}"/>
              </a:ext>
            </a:extLst>
          </p:cNvPr>
          <p:cNvSpPr txBox="1"/>
          <p:nvPr/>
        </p:nvSpPr>
        <p:spPr>
          <a:xfrm rot="16200000">
            <a:off x="-627836" y="1788380"/>
            <a:ext cx="21066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Plaque attachment strength (KPa)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DEA836-D44C-40CC-B21A-48478406AC02}"/>
              </a:ext>
            </a:extLst>
          </p:cNvPr>
          <p:cNvSpPr txBox="1"/>
          <p:nvPr/>
        </p:nvSpPr>
        <p:spPr>
          <a:xfrm>
            <a:off x="1082277" y="544208"/>
            <a:ext cx="24409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 (OA)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9F455B-621D-40E1-89EE-5CBDFB741A92}"/>
              </a:ext>
            </a:extLst>
          </p:cNvPr>
          <p:cNvSpPr txBox="1"/>
          <p:nvPr/>
        </p:nvSpPr>
        <p:spPr>
          <a:xfrm>
            <a:off x="3756516" y="544209"/>
            <a:ext cx="215244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Ocean Warming (OW)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5D529A-204E-44A9-8BF9-EB26822B2D77}"/>
              </a:ext>
            </a:extLst>
          </p:cNvPr>
          <p:cNvSpPr txBox="1"/>
          <p:nvPr/>
        </p:nvSpPr>
        <p:spPr>
          <a:xfrm>
            <a:off x="6599927" y="550116"/>
            <a:ext cx="14029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500" b="1">
                <a:latin typeface="Arial" panose="020B0604020202020204" pitchFamily="34" charset="0"/>
                <a:cs typeface="Arial" panose="020B0604020202020204" pitchFamily="34" charset="0"/>
              </a:rPr>
              <a:t>Hypoxia (DO)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957E33-0647-461E-8583-582C1B2C2661}"/>
              </a:ext>
            </a:extLst>
          </p:cNvPr>
          <p:cNvSpPr txBox="1"/>
          <p:nvPr/>
        </p:nvSpPr>
        <p:spPr>
          <a:xfrm>
            <a:off x="2576704" y="961270"/>
            <a:ext cx="82907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 = 0.223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2DFD67-7687-D7B7-29FF-0F94035B0148}"/>
              </a:ext>
            </a:extLst>
          </p:cNvPr>
          <p:cNvSpPr txBox="1"/>
          <p:nvPr/>
        </p:nvSpPr>
        <p:spPr>
          <a:xfrm>
            <a:off x="5147184" y="961269"/>
            <a:ext cx="82907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 = 0.002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A4B888-40DF-6F35-D211-0C3459E2A080}"/>
              </a:ext>
            </a:extLst>
          </p:cNvPr>
          <p:cNvSpPr txBox="1"/>
          <p:nvPr/>
        </p:nvSpPr>
        <p:spPr>
          <a:xfrm>
            <a:off x="7626166" y="961269"/>
            <a:ext cx="82907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 = 0.034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16BAFB-7FF7-0D9A-1206-212038AA58CC}"/>
              </a:ext>
            </a:extLst>
          </p:cNvPr>
          <p:cNvSpPr txBox="1"/>
          <p:nvPr/>
        </p:nvSpPr>
        <p:spPr>
          <a:xfrm>
            <a:off x="1212325" y="3473794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before treatment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1AD4E4-199F-6B50-75C8-63B327DE43AA}"/>
              </a:ext>
            </a:extLst>
          </p:cNvPr>
          <p:cNvSpPr txBox="1"/>
          <p:nvPr/>
        </p:nvSpPr>
        <p:spPr>
          <a:xfrm>
            <a:off x="2302770" y="3470113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after treatment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98423F-78DE-61F8-3007-8D884272D25C}"/>
              </a:ext>
            </a:extLst>
          </p:cNvPr>
          <p:cNvSpPr txBox="1"/>
          <p:nvPr/>
        </p:nvSpPr>
        <p:spPr>
          <a:xfrm>
            <a:off x="3721845" y="3477474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before treatment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9D47E9-E3DB-6DFB-8E50-37AA8656DAE8}"/>
              </a:ext>
            </a:extLst>
          </p:cNvPr>
          <p:cNvSpPr txBox="1"/>
          <p:nvPr/>
        </p:nvSpPr>
        <p:spPr>
          <a:xfrm>
            <a:off x="4812290" y="3473793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after treatment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7D72052-FE19-A1C2-4BD4-6A1469C512ED}"/>
              </a:ext>
            </a:extLst>
          </p:cNvPr>
          <p:cNvSpPr txBox="1"/>
          <p:nvPr/>
        </p:nvSpPr>
        <p:spPr>
          <a:xfrm>
            <a:off x="6274350" y="3471567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before treatment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D95617-4C79-237F-F373-76B8FF11D761}"/>
              </a:ext>
            </a:extLst>
          </p:cNvPr>
          <p:cNvSpPr txBox="1"/>
          <p:nvPr/>
        </p:nvSpPr>
        <p:spPr>
          <a:xfrm>
            <a:off x="7364795" y="3467886"/>
            <a:ext cx="10904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after treatment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70C910-8740-5D20-3DE0-6060B0D6457C}"/>
              </a:ext>
            </a:extLst>
          </p:cNvPr>
          <p:cNvSpPr txBox="1"/>
          <p:nvPr/>
        </p:nvSpPr>
        <p:spPr>
          <a:xfrm>
            <a:off x="1098222" y="94155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A</a:t>
            </a: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EB70C910-8740-5D20-3DE0-6060B0D6457C}"/>
              </a:ext>
            </a:extLst>
          </p:cNvPr>
          <p:cNvSpPr txBox="1"/>
          <p:nvPr/>
        </p:nvSpPr>
        <p:spPr>
          <a:xfrm>
            <a:off x="3648558" y="941554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B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891CE4A-71C7-C9C9-7380-3CA3EE9EBF5D}"/>
              </a:ext>
            </a:extLst>
          </p:cNvPr>
          <p:cNvSpPr txBox="1"/>
          <p:nvPr/>
        </p:nvSpPr>
        <p:spPr>
          <a:xfrm>
            <a:off x="6194835" y="941554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735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</TotalTime>
  <Words>44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 George</cp:lastModifiedBy>
  <cp:revision>9</cp:revision>
  <dcterms:created xsi:type="dcterms:W3CDTF">2021-11-06T06:13:02Z</dcterms:created>
  <dcterms:modified xsi:type="dcterms:W3CDTF">2023-05-15T10:40:37Z</dcterms:modified>
</cp:coreProperties>
</file>