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215" d="100"/>
          <a:sy n="215" d="100"/>
        </p:scale>
        <p:origin x="14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48242"/>
            <a:ext cx="68580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01359"/>
            <a:ext cx="68580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43417"/>
            <a:ext cx="1971675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43417"/>
            <a:ext cx="5800725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2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39826"/>
            <a:ext cx="788670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059642"/>
            <a:ext cx="788670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2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417"/>
            <a:ext cx="788670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20775"/>
            <a:ext cx="3868340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70050"/>
            <a:ext cx="386834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20775"/>
            <a:ext cx="3887391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670050"/>
            <a:ext cx="3887391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3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3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58284"/>
            <a:ext cx="462915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58284"/>
            <a:ext cx="4629150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3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43417"/>
            <a:ext cx="788670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7083"/>
            <a:ext cx="788670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237567"/>
            <a:ext cx="30861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0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588260" y="1982902"/>
            <a:ext cx="21066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Plaque attachment strength (KPa)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332356" y="753968"/>
            <a:ext cx="19713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4027435" y="753969"/>
            <a:ext cx="16410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850006" y="759876"/>
            <a:ext cx="9332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957E33-0647-461E-8583-582C1B2C2661}"/>
              </a:ext>
            </a:extLst>
          </p:cNvPr>
          <p:cNvSpPr txBox="1"/>
          <p:nvPr/>
        </p:nvSpPr>
        <p:spPr>
          <a:xfrm>
            <a:off x="2591944" y="1171030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0.223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2DFD67-7687-D7B7-29FF-0F94035B0148}"/>
              </a:ext>
            </a:extLst>
          </p:cNvPr>
          <p:cNvSpPr txBox="1"/>
          <p:nvPr/>
        </p:nvSpPr>
        <p:spPr>
          <a:xfrm>
            <a:off x="5162424" y="1171029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0.002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6BAFB-7FF7-0D9A-1206-212038AA58CC}"/>
              </a:ext>
            </a:extLst>
          </p:cNvPr>
          <p:cNvSpPr txBox="1"/>
          <p:nvPr/>
        </p:nvSpPr>
        <p:spPr>
          <a:xfrm>
            <a:off x="1227565" y="3683554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1AD4E4-199F-6B50-75C8-63B327DE43AA}"/>
              </a:ext>
            </a:extLst>
          </p:cNvPr>
          <p:cNvSpPr txBox="1"/>
          <p:nvPr/>
        </p:nvSpPr>
        <p:spPr>
          <a:xfrm>
            <a:off x="2318010" y="3679873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treatment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98423F-78DE-61F8-3007-8D884272D25C}"/>
              </a:ext>
            </a:extLst>
          </p:cNvPr>
          <p:cNvSpPr txBox="1"/>
          <p:nvPr/>
        </p:nvSpPr>
        <p:spPr>
          <a:xfrm>
            <a:off x="3737085" y="3687234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9D47E9-E3DB-6DFB-8E50-37AA8656DAE8}"/>
              </a:ext>
            </a:extLst>
          </p:cNvPr>
          <p:cNvSpPr txBox="1"/>
          <p:nvPr/>
        </p:nvSpPr>
        <p:spPr>
          <a:xfrm>
            <a:off x="4827530" y="3683553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treatment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D72052-FE19-A1C2-4BD4-6A1469C512ED}"/>
              </a:ext>
            </a:extLst>
          </p:cNvPr>
          <p:cNvSpPr txBox="1"/>
          <p:nvPr/>
        </p:nvSpPr>
        <p:spPr>
          <a:xfrm>
            <a:off x="6289590" y="3681327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EA761-8238-3B82-8123-3E751548E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6" y="574036"/>
            <a:ext cx="3657607" cy="36576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0FA367-0500-03CC-2742-229260533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38" y="587775"/>
            <a:ext cx="3657607" cy="36576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DB0D3C-8D61-E973-4EFD-9BC17A80544D}"/>
              </a:ext>
            </a:extLst>
          </p:cNvPr>
          <p:cNvSpPr txBox="1"/>
          <p:nvPr/>
        </p:nvSpPr>
        <p:spPr>
          <a:xfrm>
            <a:off x="7092699" y="753968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0.031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ABB82D-122C-48F5-5912-74E6D358BB43}"/>
              </a:ext>
            </a:extLst>
          </p:cNvPr>
          <p:cNvSpPr txBox="1"/>
          <p:nvPr/>
        </p:nvSpPr>
        <p:spPr>
          <a:xfrm>
            <a:off x="5233818" y="135725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562F15-9360-71C9-89D6-3D4D09F1E3D1}"/>
              </a:ext>
            </a:extLst>
          </p:cNvPr>
          <p:cNvSpPr txBox="1"/>
          <p:nvPr/>
        </p:nvSpPr>
        <p:spPr>
          <a:xfrm>
            <a:off x="5993539" y="175835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713B7E-01B5-8BC8-CD4F-5EAD9DF6CC77}"/>
              </a:ext>
            </a:extLst>
          </p:cNvPr>
          <p:cNvSpPr txBox="1"/>
          <p:nvPr/>
        </p:nvSpPr>
        <p:spPr>
          <a:xfrm>
            <a:off x="7458758" y="19607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0A42CB-EDAC-F313-6E0A-F10B0D5F8F82}"/>
              </a:ext>
            </a:extLst>
          </p:cNvPr>
          <p:cNvSpPr txBox="1"/>
          <p:nvPr/>
        </p:nvSpPr>
        <p:spPr>
          <a:xfrm>
            <a:off x="6695957" y="13632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9A2567-C85B-A369-68CA-A0CF03F1F970}"/>
              </a:ext>
            </a:extLst>
          </p:cNvPr>
          <p:cNvSpPr txBox="1"/>
          <p:nvPr/>
        </p:nvSpPr>
        <p:spPr>
          <a:xfrm>
            <a:off x="1152264" y="290739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All thread measurements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C144ACF-154D-1651-E14E-1038778BD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40" y="574036"/>
            <a:ext cx="3657607" cy="365760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07F55892-A263-85D0-FDAD-C91DBB6C08F0}"/>
              </a:ext>
            </a:extLst>
          </p:cNvPr>
          <p:cNvSpPr txBox="1"/>
          <p:nvPr/>
        </p:nvSpPr>
        <p:spPr>
          <a:xfrm>
            <a:off x="4871110" y="117165"/>
            <a:ext cx="2912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Repeated observations, strength averaged by individual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70C910-8740-5D20-3DE0-6060B0D6457C}"/>
              </a:ext>
            </a:extLst>
          </p:cNvPr>
          <p:cNvSpPr txBox="1"/>
          <p:nvPr/>
        </p:nvSpPr>
        <p:spPr>
          <a:xfrm>
            <a:off x="721453" y="21036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ECAFA-911A-C5C4-2842-064A0AD9C16A}"/>
              </a:ext>
            </a:extLst>
          </p:cNvPr>
          <p:cNvSpPr txBox="1"/>
          <p:nvPr/>
        </p:nvSpPr>
        <p:spPr>
          <a:xfrm>
            <a:off x="4445834" y="20920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153</TotalTime>
  <Words>46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 George</cp:lastModifiedBy>
  <cp:revision>10</cp:revision>
  <dcterms:created xsi:type="dcterms:W3CDTF">2021-11-06T06:13:02Z</dcterms:created>
  <dcterms:modified xsi:type="dcterms:W3CDTF">2023-05-15T10:39:45Z</dcterms:modified>
</cp:coreProperties>
</file>