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</p:sldIdLst>
  <p:sldSz cx="5486400" cy="274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00"/>
    <a:srgbClr val="0000FF"/>
    <a:srgbClr val="8FAADC"/>
    <a:srgbClr val="F6BE98"/>
    <a:srgbClr val="A1B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25" autoAdjust="0"/>
    <p:restoredTop sz="94660"/>
  </p:normalViewPr>
  <p:slideViewPr>
    <p:cSldViewPr snapToGrid="0">
      <p:cViewPr>
        <p:scale>
          <a:sx n="150" d="100"/>
          <a:sy n="150" d="100"/>
        </p:scale>
        <p:origin x="2407" y="16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8945"/>
            <a:ext cx="4114800" cy="955040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0815"/>
            <a:ext cx="4114800" cy="662305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8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60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6205" y="146050"/>
            <a:ext cx="1183005" cy="2324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0" y="146050"/>
            <a:ext cx="3480435" cy="23247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1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0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333" y="683895"/>
            <a:ext cx="4732020" cy="11410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333" y="1835785"/>
            <a:ext cx="4732020" cy="600075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0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0" y="730250"/>
            <a:ext cx="233172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7490" y="730250"/>
            <a:ext cx="2331720" cy="17405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4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146050"/>
            <a:ext cx="4732020" cy="530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05" y="672465"/>
            <a:ext cx="2321004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05" y="1002030"/>
            <a:ext cx="2321004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77490" y="672465"/>
            <a:ext cx="2332435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77490" y="1002030"/>
            <a:ext cx="2332435" cy="14738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8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9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65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182880"/>
            <a:ext cx="1769507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435" y="394970"/>
            <a:ext cx="2777490" cy="1949450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822960"/>
            <a:ext cx="1769507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2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182880"/>
            <a:ext cx="1769507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32435" y="394970"/>
            <a:ext cx="2777490" cy="1949450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822960"/>
            <a:ext cx="1769507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5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190" y="146050"/>
            <a:ext cx="4732020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190" y="730250"/>
            <a:ext cx="4732020" cy="174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190" y="2542540"/>
            <a:ext cx="123444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F4D0A-6CFC-41F9-A80E-FCDBA2B58C93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370" y="2542540"/>
            <a:ext cx="185166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4770" y="2542540"/>
            <a:ext cx="1234440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1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048A51-55D5-4714-A2C7-0480769E1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508438"/>
              </p:ext>
            </p:extLst>
          </p:nvPr>
        </p:nvGraphicFramePr>
        <p:xfrm>
          <a:off x="380384" y="311322"/>
          <a:ext cx="4546341" cy="2206906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606586">
                  <a:extLst>
                    <a:ext uri="{9D8B030D-6E8A-4147-A177-3AD203B41FA5}">
                      <a16:colId xmlns:a16="http://schemas.microsoft.com/office/drawing/2014/main" val="969191075"/>
                    </a:ext>
                  </a:extLst>
                </a:gridCol>
                <a:gridCol w="560161">
                  <a:extLst>
                    <a:ext uri="{9D8B030D-6E8A-4147-A177-3AD203B41FA5}">
                      <a16:colId xmlns:a16="http://schemas.microsoft.com/office/drawing/2014/main" val="2068449636"/>
                    </a:ext>
                  </a:extLst>
                </a:gridCol>
                <a:gridCol w="394893">
                  <a:extLst>
                    <a:ext uri="{9D8B030D-6E8A-4147-A177-3AD203B41FA5}">
                      <a16:colId xmlns:a16="http://schemas.microsoft.com/office/drawing/2014/main" val="2447732950"/>
                    </a:ext>
                  </a:extLst>
                </a:gridCol>
                <a:gridCol w="396175">
                  <a:extLst>
                    <a:ext uri="{9D8B030D-6E8A-4147-A177-3AD203B41FA5}">
                      <a16:colId xmlns:a16="http://schemas.microsoft.com/office/drawing/2014/main" val="1900464690"/>
                    </a:ext>
                  </a:extLst>
                </a:gridCol>
                <a:gridCol w="322630">
                  <a:extLst>
                    <a:ext uri="{9D8B030D-6E8A-4147-A177-3AD203B41FA5}">
                      <a16:colId xmlns:a16="http://schemas.microsoft.com/office/drawing/2014/main" val="1669272705"/>
                    </a:ext>
                  </a:extLst>
                </a:gridCol>
                <a:gridCol w="368728">
                  <a:extLst>
                    <a:ext uri="{9D8B030D-6E8A-4147-A177-3AD203B41FA5}">
                      <a16:colId xmlns:a16="http://schemas.microsoft.com/office/drawing/2014/main" val="2241734373"/>
                    </a:ext>
                  </a:extLst>
                </a:gridCol>
                <a:gridCol w="433102">
                  <a:extLst>
                    <a:ext uri="{9D8B030D-6E8A-4147-A177-3AD203B41FA5}">
                      <a16:colId xmlns:a16="http://schemas.microsoft.com/office/drawing/2014/main" val="2269134884"/>
                    </a:ext>
                  </a:extLst>
                </a:gridCol>
                <a:gridCol w="363887">
                  <a:extLst>
                    <a:ext uri="{9D8B030D-6E8A-4147-A177-3AD203B41FA5}">
                      <a16:colId xmlns:a16="http://schemas.microsoft.com/office/drawing/2014/main" val="2887881796"/>
                    </a:ext>
                  </a:extLst>
                </a:gridCol>
                <a:gridCol w="363887">
                  <a:extLst>
                    <a:ext uri="{9D8B030D-6E8A-4147-A177-3AD203B41FA5}">
                      <a16:colId xmlns:a16="http://schemas.microsoft.com/office/drawing/2014/main" val="2096489922"/>
                    </a:ext>
                  </a:extLst>
                </a:gridCol>
                <a:gridCol w="363887">
                  <a:extLst>
                    <a:ext uri="{9D8B030D-6E8A-4147-A177-3AD203B41FA5}">
                      <a16:colId xmlns:a16="http://schemas.microsoft.com/office/drawing/2014/main" val="1311981965"/>
                    </a:ext>
                  </a:extLst>
                </a:gridCol>
                <a:gridCol w="372405">
                  <a:extLst>
                    <a:ext uri="{9D8B030D-6E8A-4147-A177-3AD203B41FA5}">
                      <a16:colId xmlns:a16="http://schemas.microsoft.com/office/drawing/2014/main" val="3743824090"/>
                    </a:ext>
                  </a:extLst>
                </a:gridCol>
              </a:tblGrid>
              <a:tr h="200307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Unique DML in Genes w/ Enriched GO terms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Unique DML in Genes w/ Enriched GO terms</a:t>
                      </a: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713578"/>
                  </a:ext>
                </a:extLst>
              </a:tr>
              <a:tr h="200307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Biological Processes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Cellular Components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Molecular Function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201783"/>
                  </a:ext>
                </a:extLst>
              </a:tr>
              <a:tr h="200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Dataset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Factor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Hyper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Hypo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Hyper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Hypo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Total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Hyper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Hypo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87296"/>
                  </a:ext>
                </a:extLst>
              </a:tr>
              <a:tr h="3022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Controls only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ploidy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2,535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172539"/>
                  </a:ext>
                </a:extLst>
              </a:tr>
              <a:tr h="20030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only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ploidy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10,766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60,697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9,169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16,605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2,560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14,045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12,993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1,827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11,166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913311"/>
                  </a:ext>
                </a:extLst>
              </a:tr>
              <a:tr h="302225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only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heat-shock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14,370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1054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633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421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7425573"/>
                  </a:ext>
                </a:extLst>
              </a:tr>
              <a:tr h="200307">
                <a:tc v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overlap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568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7,358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291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953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428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676346"/>
                  </a:ext>
                </a:extLst>
              </a:tr>
              <a:tr h="20030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Controls &amp; Heat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ploidy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n-lt"/>
                        </a:rPr>
                        <a:t>1,038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605244"/>
                  </a:ext>
                </a:extLst>
              </a:tr>
              <a:tr h="200307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heat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n-lt"/>
                        </a:rPr>
                        <a:t>2,351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719503"/>
                  </a:ext>
                </a:extLst>
              </a:tr>
              <a:tr h="200307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overlap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  <a:latin typeface="+mn-lt"/>
                        </a:rPr>
                        <a:t>200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338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37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1102</TotalTime>
  <Words>103</Words>
  <Application>Microsoft Office PowerPoint</Application>
  <PresentationFormat>Custom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George</dc:creator>
  <cp:lastModifiedBy>Matthew George</cp:lastModifiedBy>
  <cp:revision>8</cp:revision>
  <dcterms:created xsi:type="dcterms:W3CDTF">2021-10-04T19:07:19Z</dcterms:created>
  <dcterms:modified xsi:type="dcterms:W3CDTF">2021-11-29T18:38:47Z</dcterms:modified>
</cp:coreProperties>
</file>