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</p:sldIdLst>
  <p:sldSz cx="5486400" cy="2743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500"/>
    <a:srgbClr val="0000FF"/>
    <a:srgbClr val="8FAADC"/>
    <a:srgbClr val="F6BE98"/>
    <a:srgbClr val="A1B8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25" autoAdjust="0"/>
    <p:restoredTop sz="94660"/>
  </p:normalViewPr>
  <p:slideViewPr>
    <p:cSldViewPr snapToGrid="0">
      <p:cViewPr>
        <p:scale>
          <a:sx n="150" d="100"/>
          <a:sy n="150" d="100"/>
        </p:scale>
        <p:origin x="2407" y="16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8945"/>
            <a:ext cx="4114800" cy="955040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0815"/>
            <a:ext cx="4114800" cy="662305"/>
          </a:xfrm>
        </p:spPr>
        <p:txBody>
          <a:bodyPr/>
          <a:lstStyle>
            <a:lvl1pPr marL="0" indent="0" algn="ctr">
              <a:buNone/>
              <a:defRPr sz="960"/>
            </a:lvl1pPr>
            <a:lvl2pPr marL="182880" indent="0" algn="ctr">
              <a:buNone/>
              <a:defRPr sz="800"/>
            </a:lvl2pPr>
            <a:lvl3pPr marL="365760" indent="0" algn="ctr">
              <a:buNone/>
              <a:defRPr sz="720"/>
            </a:lvl3pPr>
            <a:lvl4pPr marL="548640" indent="0" algn="ctr">
              <a:buNone/>
              <a:defRPr sz="640"/>
            </a:lvl4pPr>
            <a:lvl5pPr marL="731520" indent="0" algn="ctr">
              <a:buNone/>
              <a:defRPr sz="640"/>
            </a:lvl5pPr>
            <a:lvl6pPr marL="914400" indent="0" algn="ctr">
              <a:buNone/>
              <a:defRPr sz="640"/>
            </a:lvl6pPr>
            <a:lvl7pPr marL="1097280" indent="0" algn="ctr">
              <a:buNone/>
              <a:defRPr sz="640"/>
            </a:lvl7pPr>
            <a:lvl8pPr marL="1280160" indent="0" algn="ctr">
              <a:buNone/>
              <a:defRPr sz="640"/>
            </a:lvl8pPr>
            <a:lvl9pPr marL="1463040" indent="0" algn="ctr">
              <a:buNone/>
              <a:defRPr sz="6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0A-6CFC-41F9-A80E-FCDBA2B58C93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F09E-1625-4B3A-AE00-FDC8917E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80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0A-6CFC-41F9-A80E-FCDBA2B58C93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F09E-1625-4B3A-AE00-FDC8917E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760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26205" y="146050"/>
            <a:ext cx="1183005" cy="23247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190" y="146050"/>
            <a:ext cx="3480435" cy="232473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0A-6CFC-41F9-A80E-FCDBA2B58C93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F09E-1625-4B3A-AE00-FDC8917E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14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0A-6CFC-41F9-A80E-FCDBA2B58C93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F09E-1625-4B3A-AE00-FDC8917E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09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333" y="683895"/>
            <a:ext cx="4732020" cy="114109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4333" y="1835785"/>
            <a:ext cx="4732020" cy="600075"/>
          </a:xfrm>
        </p:spPr>
        <p:txBody>
          <a:bodyPr/>
          <a:lstStyle>
            <a:lvl1pPr marL="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1pPr>
            <a:lvl2pPr marL="18288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365760" indent="0">
              <a:buNone/>
              <a:defRPr sz="720">
                <a:solidFill>
                  <a:schemeClr val="tx1">
                    <a:tint val="75000"/>
                  </a:schemeClr>
                </a:solidFill>
              </a:defRPr>
            </a:lvl3pPr>
            <a:lvl4pPr marL="54864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4pPr>
            <a:lvl5pPr marL="73152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5pPr>
            <a:lvl6pPr marL="91440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6pPr>
            <a:lvl7pPr marL="109728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7pPr>
            <a:lvl8pPr marL="128016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8pPr>
            <a:lvl9pPr marL="146304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0A-6CFC-41F9-A80E-FCDBA2B58C93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F09E-1625-4B3A-AE00-FDC8917E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00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190" y="730250"/>
            <a:ext cx="2331720" cy="17405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7490" y="730250"/>
            <a:ext cx="2331720" cy="17405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0A-6CFC-41F9-A80E-FCDBA2B58C93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F09E-1625-4B3A-AE00-FDC8917E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46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146050"/>
            <a:ext cx="4732020" cy="5302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05" y="672465"/>
            <a:ext cx="2321004" cy="329565"/>
          </a:xfrm>
        </p:spPr>
        <p:txBody>
          <a:bodyPr anchor="b"/>
          <a:lstStyle>
            <a:lvl1pPr marL="0" indent="0">
              <a:buNone/>
              <a:defRPr sz="960" b="1"/>
            </a:lvl1pPr>
            <a:lvl2pPr marL="182880" indent="0">
              <a:buNone/>
              <a:defRPr sz="800" b="1"/>
            </a:lvl2pPr>
            <a:lvl3pPr marL="365760" indent="0">
              <a:buNone/>
              <a:defRPr sz="720" b="1"/>
            </a:lvl3pPr>
            <a:lvl4pPr marL="548640" indent="0">
              <a:buNone/>
              <a:defRPr sz="640" b="1"/>
            </a:lvl4pPr>
            <a:lvl5pPr marL="731520" indent="0">
              <a:buNone/>
              <a:defRPr sz="640" b="1"/>
            </a:lvl5pPr>
            <a:lvl6pPr marL="914400" indent="0">
              <a:buNone/>
              <a:defRPr sz="640" b="1"/>
            </a:lvl6pPr>
            <a:lvl7pPr marL="1097280" indent="0">
              <a:buNone/>
              <a:defRPr sz="640" b="1"/>
            </a:lvl7pPr>
            <a:lvl8pPr marL="1280160" indent="0">
              <a:buNone/>
              <a:defRPr sz="640" b="1"/>
            </a:lvl8pPr>
            <a:lvl9pPr marL="1463040" indent="0">
              <a:buNone/>
              <a:defRPr sz="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05" y="1002030"/>
            <a:ext cx="2321004" cy="14738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77490" y="672465"/>
            <a:ext cx="2332435" cy="329565"/>
          </a:xfrm>
        </p:spPr>
        <p:txBody>
          <a:bodyPr anchor="b"/>
          <a:lstStyle>
            <a:lvl1pPr marL="0" indent="0">
              <a:buNone/>
              <a:defRPr sz="960" b="1"/>
            </a:lvl1pPr>
            <a:lvl2pPr marL="182880" indent="0">
              <a:buNone/>
              <a:defRPr sz="800" b="1"/>
            </a:lvl2pPr>
            <a:lvl3pPr marL="365760" indent="0">
              <a:buNone/>
              <a:defRPr sz="720" b="1"/>
            </a:lvl3pPr>
            <a:lvl4pPr marL="548640" indent="0">
              <a:buNone/>
              <a:defRPr sz="640" b="1"/>
            </a:lvl4pPr>
            <a:lvl5pPr marL="731520" indent="0">
              <a:buNone/>
              <a:defRPr sz="640" b="1"/>
            </a:lvl5pPr>
            <a:lvl6pPr marL="914400" indent="0">
              <a:buNone/>
              <a:defRPr sz="640" b="1"/>
            </a:lvl6pPr>
            <a:lvl7pPr marL="1097280" indent="0">
              <a:buNone/>
              <a:defRPr sz="640" b="1"/>
            </a:lvl7pPr>
            <a:lvl8pPr marL="1280160" indent="0">
              <a:buNone/>
              <a:defRPr sz="640" b="1"/>
            </a:lvl8pPr>
            <a:lvl9pPr marL="1463040" indent="0">
              <a:buNone/>
              <a:defRPr sz="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77490" y="1002030"/>
            <a:ext cx="2332435" cy="14738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0A-6CFC-41F9-A80E-FCDBA2B58C93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F09E-1625-4B3A-AE00-FDC8917E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583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0A-6CFC-41F9-A80E-FCDBA2B58C93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F09E-1625-4B3A-AE00-FDC8917E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59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0A-6CFC-41F9-A80E-FCDBA2B58C93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F09E-1625-4B3A-AE00-FDC8917E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865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182880"/>
            <a:ext cx="1769507" cy="640080"/>
          </a:xfrm>
        </p:spPr>
        <p:txBody>
          <a:bodyPr anchor="b"/>
          <a:lstStyle>
            <a:lvl1pPr>
              <a:defRPr sz="12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2435" y="394970"/>
            <a:ext cx="2777490" cy="1949450"/>
          </a:xfrm>
        </p:spPr>
        <p:txBody>
          <a:bodyPr/>
          <a:lstStyle>
            <a:lvl1pPr>
              <a:defRPr sz="1280"/>
            </a:lvl1pPr>
            <a:lvl2pPr>
              <a:defRPr sz="1120"/>
            </a:lvl2pPr>
            <a:lvl3pPr>
              <a:defRPr sz="96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05" y="822960"/>
            <a:ext cx="1769507" cy="1524635"/>
          </a:xfrm>
        </p:spPr>
        <p:txBody>
          <a:bodyPr/>
          <a:lstStyle>
            <a:lvl1pPr marL="0" indent="0">
              <a:buNone/>
              <a:defRPr sz="640"/>
            </a:lvl1pPr>
            <a:lvl2pPr marL="182880" indent="0">
              <a:buNone/>
              <a:defRPr sz="560"/>
            </a:lvl2pPr>
            <a:lvl3pPr marL="365760" indent="0">
              <a:buNone/>
              <a:defRPr sz="480"/>
            </a:lvl3pPr>
            <a:lvl4pPr marL="548640" indent="0">
              <a:buNone/>
              <a:defRPr sz="400"/>
            </a:lvl4pPr>
            <a:lvl5pPr marL="731520" indent="0">
              <a:buNone/>
              <a:defRPr sz="400"/>
            </a:lvl5pPr>
            <a:lvl6pPr marL="914400" indent="0">
              <a:buNone/>
              <a:defRPr sz="400"/>
            </a:lvl6pPr>
            <a:lvl7pPr marL="1097280" indent="0">
              <a:buNone/>
              <a:defRPr sz="400"/>
            </a:lvl7pPr>
            <a:lvl8pPr marL="1280160" indent="0">
              <a:buNone/>
              <a:defRPr sz="400"/>
            </a:lvl8pPr>
            <a:lvl9pPr marL="1463040" indent="0">
              <a:buNone/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0A-6CFC-41F9-A80E-FCDBA2B58C93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F09E-1625-4B3A-AE00-FDC8917E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23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182880"/>
            <a:ext cx="1769507" cy="640080"/>
          </a:xfrm>
        </p:spPr>
        <p:txBody>
          <a:bodyPr anchor="b"/>
          <a:lstStyle>
            <a:lvl1pPr>
              <a:defRPr sz="12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32435" y="394970"/>
            <a:ext cx="2777490" cy="1949450"/>
          </a:xfrm>
        </p:spPr>
        <p:txBody>
          <a:bodyPr anchor="t"/>
          <a:lstStyle>
            <a:lvl1pPr marL="0" indent="0">
              <a:buNone/>
              <a:defRPr sz="1280"/>
            </a:lvl1pPr>
            <a:lvl2pPr marL="182880" indent="0">
              <a:buNone/>
              <a:defRPr sz="1120"/>
            </a:lvl2pPr>
            <a:lvl3pPr marL="365760" indent="0">
              <a:buNone/>
              <a:defRPr sz="960"/>
            </a:lvl3pPr>
            <a:lvl4pPr marL="548640" indent="0">
              <a:buNone/>
              <a:defRPr sz="800"/>
            </a:lvl4pPr>
            <a:lvl5pPr marL="731520" indent="0">
              <a:buNone/>
              <a:defRPr sz="800"/>
            </a:lvl5pPr>
            <a:lvl6pPr marL="914400" indent="0">
              <a:buNone/>
              <a:defRPr sz="800"/>
            </a:lvl6pPr>
            <a:lvl7pPr marL="1097280" indent="0">
              <a:buNone/>
              <a:defRPr sz="800"/>
            </a:lvl7pPr>
            <a:lvl8pPr marL="1280160" indent="0">
              <a:buNone/>
              <a:defRPr sz="800"/>
            </a:lvl8pPr>
            <a:lvl9pPr marL="1463040" indent="0">
              <a:buNone/>
              <a:defRPr sz="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05" y="822960"/>
            <a:ext cx="1769507" cy="1524635"/>
          </a:xfrm>
        </p:spPr>
        <p:txBody>
          <a:bodyPr/>
          <a:lstStyle>
            <a:lvl1pPr marL="0" indent="0">
              <a:buNone/>
              <a:defRPr sz="640"/>
            </a:lvl1pPr>
            <a:lvl2pPr marL="182880" indent="0">
              <a:buNone/>
              <a:defRPr sz="560"/>
            </a:lvl2pPr>
            <a:lvl3pPr marL="365760" indent="0">
              <a:buNone/>
              <a:defRPr sz="480"/>
            </a:lvl3pPr>
            <a:lvl4pPr marL="548640" indent="0">
              <a:buNone/>
              <a:defRPr sz="400"/>
            </a:lvl4pPr>
            <a:lvl5pPr marL="731520" indent="0">
              <a:buNone/>
              <a:defRPr sz="400"/>
            </a:lvl5pPr>
            <a:lvl6pPr marL="914400" indent="0">
              <a:buNone/>
              <a:defRPr sz="400"/>
            </a:lvl6pPr>
            <a:lvl7pPr marL="1097280" indent="0">
              <a:buNone/>
              <a:defRPr sz="400"/>
            </a:lvl7pPr>
            <a:lvl8pPr marL="1280160" indent="0">
              <a:buNone/>
              <a:defRPr sz="400"/>
            </a:lvl8pPr>
            <a:lvl9pPr marL="1463040" indent="0">
              <a:buNone/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0A-6CFC-41F9-A80E-FCDBA2B58C93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F09E-1625-4B3A-AE00-FDC8917E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50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190" y="146050"/>
            <a:ext cx="4732020" cy="53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190" y="730250"/>
            <a:ext cx="4732020" cy="1740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190" y="2542540"/>
            <a:ext cx="1234440" cy="146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F4D0A-6CFC-41F9-A80E-FCDBA2B58C93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17370" y="2542540"/>
            <a:ext cx="1851660" cy="146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74770" y="2542540"/>
            <a:ext cx="1234440" cy="146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1F09E-1625-4B3A-AE00-FDC8917E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1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365760" rtl="0" eaLnBrk="1" latinLnBrk="0" hangingPunct="1">
        <a:lnSpc>
          <a:spcPct val="90000"/>
        </a:lnSpc>
        <a:spcBef>
          <a:spcPct val="0"/>
        </a:spcBef>
        <a:buNone/>
        <a:defRPr sz="17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36576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12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7048A51-55D5-4714-A2C7-0480769E13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271770"/>
              </p:ext>
            </p:extLst>
          </p:nvPr>
        </p:nvGraphicFramePr>
        <p:xfrm>
          <a:off x="402771" y="330985"/>
          <a:ext cx="4781290" cy="2008178"/>
        </p:xfrm>
        <a:graphic>
          <a:graphicData uri="http://schemas.openxmlformats.org/drawingml/2006/table">
            <a:tbl>
              <a:tblPr>
                <a:tableStyleId>{0660B408-B3CF-4A94-85FC-2B1E0A45F4A2}</a:tableStyleId>
              </a:tblPr>
              <a:tblGrid>
                <a:gridCol w="633226">
                  <a:extLst>
                    <a:ext uri="{9D8B030D-6E8A-4147-A177-3AD203B41FA5}">
                      <a16:colId xmlns:a16="http://schemas.microsoft.com/office/drawing/2014/main" val="969191075"/>
                    </a:ext>
                  </a:extLst>
                </a:gridCol>
                <a:gridCol w="607170">
                  <a:extLst>
                    <a:ext uri="{9D8B030D-6E8A-4147-A177-3AD203B41FA5}">
                      <a16:colId xmlns:a16="http://schemas.microsoft.com/office/drawing/2014/main" val="2068449636"/>
                    </a:ext>
                  </a:extLst>
                </a:gridCol>
                <a:gridCol w="424008">
                  <a:extLst>
                    <a:ext uri="{9D8B030D-6E8A-4147-A177-3AD203B41FA5}">
                      <a16:colId xmlns:a16="http://schemas.microsoft.com/office/drawing/2014/main" val="2447732950"/>
                    </a:ext>
                  </a:extLst>
                </a:gridCol>
                <a:gridCol w="424008">
                  <a:extLst>
                    <a:ext uri="{9D8B030D-6E8A-4147-A177-3AD203B41FA5}">
                      <a16:colId xmlns:a16="http://schemas.microsoft.com/office/drawing/2014/main" val="1900464690"/>
                    </a:ext>
                  </a:extLst>
                </a:gridCol>
                <a:gridCol w="424008">
                  <a:extLst>
                    <a:ext uri="{9D8B030D-6E8A-4147-A177-3AD203B41FA5}">
                      <a16:colId xmlns:a16="http://schemas.microsoft.com/office/drawing/2014/main" val="1669272705"/>
                    </a:ext>
                  </a:extLst>
                </a:gridCol>
                <a:gridCol w="267130">
                  <a:extLst>
                    <a:ext uri="{9D8B030D-6E8A-4147-A177-3AD203B41FA5}">
                      <a16:colId xmlns:a16="http://schemas.microsoft.com/office/drawing/2014/main" val="2241734373"/>
                    </a:ext>
                  </a:extLst>
                </a:gridCol>
                <a:gridCol w="354894">
                  <a:extLst>
                    <a:ext uri="{9D8B030D-6E8A-4147-A177-3AD203B41FA5}">
                      <a16:colId xmlns:a16="http://schemas.microsoft.com/office/drawing/2014/main" val="2269134884"/>
                    </a:ext>
                  </a:extLst>
                </a:gridCol>
                <a:gridCol w="269156">
                  <a:extLst>
                    <a:ext uri="{9D8B030D-6E8A-4147-A177-3AD203B41FA5}">
                      <a16:colId xmlns:a16="http://schemas.microsoft.com/office/drawing/2014/main" val="2887881796"/>
                    </a:ext>
                  </a:extLst>
                </a:gridCol>
                <a:gridCol w="407761">
                  <a:extLst>
                    <a:ext uri="{9D8B030D-6E8A-4147-A177-3AD203B41FA5}">
                      <a16:colId xmlns:a16="http://schemas.microsoft.com/office/drawing/2014/main" val="2096489922"/>
                    </a:ext>
                  </a:extLst>
                </a:gridCol>
                <a:gridCol w="423880">
                  <a:extLst>
                    <a:ext uri="{9D8B030D-6E8A-4147-A177-3AD203B41FA5}">
                      <a16:colId xmlns:a16="http://schemas.microsoft.com/office/drawing/2014/main" val="1311981965"/>
                    </a:ext>
                  </a:extLst>
                </a:gridCol>
                <a:gridCol w="546049">
                  <a:extLst>
                    <a:ext uri="{9D8B030D-6E8A-4147-A177-3AD203B41FA5}">
                      <a16:colId xmlns:a16="http://schemas.microsoft.com/office/drawing/2014/main" val="3743824090"/>
                    </a:ext>
                  </a:extLst>
                </a:gridCol>
              </a:tblGrid>
              <a:tr h="189795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Unique Transcripts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Unique Genes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 Products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111311"/>
                  </a:ext>
                </a:extLst>
              </a:tr>
              <a:tr h="189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Dataset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Factor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CC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MF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CC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MF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CC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MF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787296"/>
                  </a:ext>
                </a:extLst>
              </a:tr>
              <a:tr h="2863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Controls only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ploidy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2,705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1,358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2,736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3,407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2,288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7172539"/>
                  </a:ext>
                </a:extLst>
              </a:tr>
              <a:tr h="265081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Heat only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ploidy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17,007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31,297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22,189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1,313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68,452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259,092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6,1978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3913311"/>
                  </a:ext>
                </a:extLst>
              </a:tr>
              <a:tr h="286364">
                <a:tc vMerge="1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Heat only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heat-shock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12,821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1,548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1236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20,617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3,861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7425573"/>
                  </a:ext>
                </a:extLst>
              </a:tr>
              <a:tr h="221394">
                <a:tc v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overlap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19,517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39,913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13,304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109,458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39,913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37,810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9676346"/>
                  </a:ext>
                </a:extLst>
              </a:tr>
              <a:tr h="189795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Controls &amp; Heat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ploidy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1,420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3605244"/>
                  </a:ext>
                </a:extLst>
              </a:tr>
              <a:tr h="189795"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heat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1,841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1,441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1,698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5,801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4719503"/>
                  </a:ext>
                </a:extLst>
              </a:tr>
              <a:tr h="189795"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overlap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1,145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1338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370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1108</TotalTime>
  <Words>94</Words>
  <Application>Microsoft Office PowerPoint</Application>
  <PresentationFormat>Custom</PresentationFormat>
  <Paragraphs>87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George</dc:creator>
  <cp:lastModifiedBy>Matthew George</cp:lastModifiedBy>
  <cp:revision>9</cp:revision>
  <dcterms:created xsi:type="dcterms:W3CDTF">2021-10-04T19:07:19Z</dcterms:created>
  <dcterms:modified xsi:type="dcterms:W3CDTF">2021-11-29T18:45:33Z</dcterms:modified>
</cp:coreProperties>
</file>