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54864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00"/>
    <a:srgbClr val="0000FF"/>
    <a:srgbClr val="8FAADC"/>
    <a:srgbClr val="F6BE98"/>
    <a:srgbClr val="A1B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5" autoAdjust="0"/>
    <p:restoredTop sz="94660"/>
  </p:normalViewPr>
  <p:slideViewPr>
    <p:cSldViewPr snapToGrid="0">
      <p:cViewPr>
        <p:scale>
          <a:sx n="150" d="100"/>
          <a:sy n="150" d="100"/>
        </p:scale>
        <p:origin x="2407" y="16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8945"/>
            <a:ext cx="41148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0815"/>
            <a:ext cx="41148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6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146050"/>
            <a:ext cx="1183005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46050"/>
            <a:ext cx="3480435" cy="2324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1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683895"/>
            <a:ext cx="4732020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1835785"/>
            <a:ext cx="4732020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730250"/>
            <a:ext cx="233172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730250"/>
            <a:ext cx="233172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4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46050"/>
            <a:ext cx="4732020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672465"/>
            <a:ext cx="2321004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002030"/>
            <a:ext cx="2321004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672465"/>
            <a:ext cx="2332435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002030"/>
            <a:ext cx="2332435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8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9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6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82880"/>
            <a:ext cx="1769507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394970"/>
            <a:ext cx="2777490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822960"/>
            <a:ext cx="1769507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2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82880"/>
            <a:ext cx="1769507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394970"/>
            <a:ext cx="2777490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822960"/>
            <a:ext cx="1769507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46050"/>
            <a:ext cx="4732020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730250"/>
            <a:ext cx="4732020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2542540"/>
            <a:ext cx="12344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D0A-6CFC-41F9-A80E-FCDBA2B58C93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2542540"/>
            <a:ext cx="185166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2542540"/>
            <a:ext cx="123444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1F09E-1625-4B3A-AE00-FDC8917E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1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048A51-55D5-4714-A2C7-0480769E1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621182"/>
              </p:ext>
            </p:extLst>
          </p:nvPr>
        </p:nvGraphicFramePr>
        <p:xfrm>
          <a:off x="658583" y="268176"/>
          <a:ext cx="4039551" cy="2206848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666508">
                  <a:extLst>
                    <a:ext uri="{9D8B030D-6E8A-4147-A177-3AD203B41FA5}">
                      <a16:colId xmlns:a16="http://schemas.microsoft.com/office/drawing/2014/main" val="969191075"/>
                    </a:ext>
                  </a:extLst>
                </a:gridCol>
                <a:gridCol w="647116">
                  <a:extLst>
                    <a:ext uri="{9D8B030D-6E8A-4147-A177-3AD203B41FA5}">
                      <a16:colId xmlns:a16="http://schemas.microsoft.com/office/drawing/2014/main" val="2068449636"/>
                    </a:ext>
                  </a:extLst>
                </a:gridCol>
                <a:gridCol w="570091">
                  <a:extLst>
                    <a:ext uri="{9D8B030D-6E8A-4147-A177-3AD203B41FA5}">
                      <a16:colId xmlns:a16="http://schemas.microsoft.com/office/drawing/2014/main" val="2447732950"/>
                    </a:ext>
                  </a:extLst>
                </a:gridCol>
                <a:gridCol w="471060">
                  <a:extLst>
                    <a:ext uri="{9D8B030D-6E8A-4147-A177-3AD203B41FA5}">
                      <a16:colId xmlns:a16="http://schemas.microsoft.com/office/drawing/2014/main" val="1900464690"/>
                    </a:ext>
                  </a:extLst>
                </a:gridCol>
                <a:gridCol w="471060">
                  <a:extLst>
                    <a:ext uri="{9D8B030D-6E8A-4147-A177-3AD203B41FA5}">
                      <a16:colId xmlns:a16="http://schemas.microsoft.com/office/drawing/2014/main" val="1669272705"/>
                    </a:ext>
                  </a:extLst>
                </a:gridCol>
                <a:gridCol w="502385">
                  <a:extLst>
                    <a:ext uri="{9D8B030D-6E8A-4147-A177-3AD203B41FA5}">
                      <a16:colId xmlns:a16="http://schemas.microsoft.com/office/drawing/2014/main" val="3063330024"/>
                    </a:ext>
                  </a:extLst>
                </a:gridCol>
                <a:gridCol w="248235">
                  <a:extLst>
                    <a:ext uri="{9D8B030D-6E8A-4147-A177-3AD203B41FA5}">
                      <a16:colId xmlns:a16="http://schemas.microsoft.com/office/drawing/2014/main" val="2711122472"/>
                    </a:ext>
                  </a:extLst>
                </a:gridCol>
                <a:gridCol w="231548">
                  <a:extLst>
                    <a:ext uri="{9D8B030D-6E8A-4147-A177-3AD203B41FA5}">
                      <a16:colId xmlns:a16="http://schemas.microsoft.com/office/drawing/2014/main" val="3320771249"/>
                    </a:ext>
                  </a:extLst>
                </a:gridCol>
                <a:gridCol w="231548">
                  <a:extLst>
                    <a:ext uri="{9D8B030D-6E8A-4147-A177-3AD203B41FA5}">
                      <a16:colId xmlns:a16="http://schemas.microsoft.com/office/drawing/2014/main" val="870155975"/>
                    </a:ext>
                  </a:extLst>
                </a:gridCol>
              </a:tblGrid>
              <a:tr h="192720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 terms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111311"/>
                  </a:ext>
                </a:extLst>
              </a:tr>
              <a:tr h="192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Dataset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MF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MF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87296"/>
                  </a:ext>
                </a:extLst>
              </a:tr>
              <a:tr h="2907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Controls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70,762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34,086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21,772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14,724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172539"/>
                  </a:ext>
                </a:extLst>
              </a:tr>
              <a:tr h="28626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ploidy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1,127,994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514,086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375,681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23,5261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913311"/>
                  </a:ext>
                </a:extLst>
              </a:tr>
              <a:tr h="290777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 only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heat-shock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114,226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50,696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39,736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23,665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425573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overlap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29,832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14,503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9,588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5,706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676346"/>
                  </a:ext>
                </a:extLst>
              </a:tr>
              <a:tr h="19272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Controls &amp; Heat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ploidy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10,979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4,379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4,145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2,443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605244"/>
                  </a:ext>
                </a:extLst>
              </a:tr>
              <a:tr h="284075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heat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81,109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39,688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26,084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15,213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719503"/>
                  </a:ext>
                </a:extLst>
              </a:tr>
              <a:tr h="192720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overlap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AA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6,941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3,332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2,337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1,262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338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3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</TotalTime>
  <Words>95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George</dc:creator>
  <cp:lastModifiedBy>Matthew George</cp:lastModifiedBy>
  <cp:revision>10</cp:revision>
  <dcterms:created xsi:type="dcterms:W3CDTF">2021-10-04T19:07:19Z</dcterms:created>
  <dcterms:modified xsi:type="dcterms:W3CDTF">2021-11-29T18:52:00Z</dcterms:modified>
</cp:coreProperties>
</file>