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3657600" cy="228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500"/>
    <a:srgbClr val="0000FF"/>
    <a:srgbClr val="8FAADC"/>
    <a:srgbClr val="F6BE98"/>
    <a:srgbClr val="A1B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25" autoAdjust="0"/>
    <p:restoredTop sz="94660"/>
  </p:normalViewPr>
  <p:slideViewPr>
    <p:cSldViewPr snapToGrid="0">
      <p:cViewPr varScale="1">
        <p:scale>
          <a:sx n="388" d="100"/>
          <a:sy n="388" d="100"/>
        </p:scale>
        <p:origin x="1389" y="1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74121"/>
            <a:ext cx="2743200" cy="795867"/>
          </a:xfrm>
        </p:spPr>
        <p:txBody>
          <a:bodyPr anchor="b"/>
          <a:lstStyle>
            <a:lvl1pPr algn="ctr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00679"/>
            <a:ext cx="2743200" cy="551921"/>
          </a:xfrm>
        </p:spPr>
        <p:txBody>
          <a:bodyPr/>
          <a:lstStyle>
            <a:lvl1pPr marL="0" indent="0" algn="ctr">
              <a:buNone/>
              <a:defRPr sz="720"/>
            </a:lvl1pPr>
            <a:lvl2pPr marL="137160" indent="0" algn="ctr">
              <a:buNone/>
              <a:defRPr sz="600"/>
            </a:lvl2pPr>
            <a:lvl3pPr marL="274320" indent="0" algn="ctr">
              <a:buNone/>
              <a:defRPr sz="540"/>
            </a:lvl3pPr>
            <a:lvl4pPr marL="411480" indent="0" algn="ctr">
              <a:buNone/>
              <a:defRPr sz="480"/>
            </a:lvl4pPr>
            <a:lvl5pPr marL="548640" indent="0" algn="ctr">
              <a:buNone/>
              <a:defRPr sz="480"/>
            </a:lvl5pPr>
            <a:lvl6pPr marL="685800" indent="0" algn="ctr">
              <a:buNone/>
              <a:defRPr sz="480"/>
            </a:lvl6pPr>
            <a:lvl7pPr marL="822960" indent="0" algn="ctr">
              <a:buNone/>
              <a:defRPr sz="480"/>
            </a:lvl7pPr>
            <a:lvl8pPr marL="960120" indent="0" algn="ctr">
              <a:buNone/>
              <a:defRPr sz="480"/>
            </a:lvl8pPr>
            <a:lvl9pPr marL="1097280" indent="0" algn="ctr">
              <a:buNone/>
              <a:defRPr sz="4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9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3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" y="121709"/>
            <a:ext cx="788670" cy="19372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121709"/>
            <a:ext cx="2320290" cy="19372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8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5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" y="569913"/>
            <a:ext cx="3154680" cy="950912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1529821"/>
            <a:ext cx="3154680" cy="500062"/>
          </a:xfrm>
        </p:spPr>
        <p:txBody>
          <a:bodyPr/>
          <a:lstStyle>
            <a:lvl1pPr marL="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1pPr>
            <a:lvl2pPr marL="13716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74320" indent="0">
              <a:buNone/>
              <a:defRPr sz="540">
                <a:solidFill>
                  <a:schemeClr val="tx1">
                    <a:tint val="75000"/>
                  </a:schemeClr>
                </a:solidFill>
              </a:defRPr>
            </a:lvl3pPr>
            <a:lvl4pPr marL="41148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4pPr>
            <a:lvl5pPr marL="54864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5pPr>
            <a:lvl6pPr marL="68580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6pPr>
            <a:lvl7pPr marL="82296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7pPr>
            <a:lvl8pPr marL="96012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8pPr>
            <a:lvl9pPr marL="1097280" indent="0">
              <a:buNone/>
              <a:defRPr sz="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5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608542"/>
            <a:ext cx="1554480" cy="1450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" y="608542"/>
            <a:ext cx="1554480" cy="1450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" y="121709"/>
            <a:ext cx="3154680" cy="4418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7" y="560388"/>
            <a:ext cx="1547336" cy="274637"/>
          </a:xfrm>
        </p:spPr>
        <p:txBody>
          <a:bodyPr anchor="b"/>
          <a:lstStyle>
            <a:lvl1pPr marL="0" indent="0">
              <a:buNone/>
              <a:defRPr sz="720" b="1"/>
            </a:lvl1pPr>
            <a:lvl2pPr marL="137160" indent="0">
              <a:buNone/>
              <a:defRPr sz="600" b="1"/>
            </a:lvl2pPr>
            <a:lvl3pPr marL="274320" indent="0">
              <a:buNone/>
              <a:defRPr sz="540" b="1"/>
            </a:lvl3pPr>
            <a:lvl4pPr marL="411480" indent="0">
              <a:buNone/>
              <a:defRPr sz="480" b="1"/>
            </a:lvl4pPr>
            <a:lvl5pPr marL="548640" indent="0">
              <a:buNone/>
              <a:defRPr sz="480" b="1"/>
            </a:lvl5pPr>
            <a:lvl6pPr marL="685800" indent="0">
              <a:buNone/>
              <a:defRPr sz="480" b="1"/>
            </a:lvl6pPr>
            <a:lvl7pPr marL="822960" indent="0">
              <a:buNone/>
              <a:defRPr sz="480" b="1"/>
            </a:lvl7pPr>
            <a:lvl8pPr marL="960120" indent="0">
              <a:buNone/>
              <a:defRPr sz="480" b="1"/>
            </a:lvl8pPr>
            <a:lvl9pPr marL="1097280" indent="0">
              <a:buNone/>
              <a:defRPr sz="4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7" y="835025"/>
            <a:ext cx="1547336" cy="1228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" y="560388"/>
            <a:ext cx="1554956" cy="274637"/>
          </a:xfrm>
        </p:spPr>
        <p:txBody>
          <a:bodyPr anchor="b"/>
          <a:lstStyle>
            <a:lvl1pPr marL="0" indent="0">
              <a:buNone/>
              <a:defRPr sz="720" b="1"/>
            </a:lvl1pPr>
            <a:lvl2pPr marL="137160" indent="0">
              <a:buNone/>
              <a:defRPr sz="600" b="1"/>
            </a:lvl2pPr>
            <a:lvl3pPr marL="274320" indent="0">
              <a:buNone/>
              <a:defRPr sz="540" b="1"/>
            </a:lvl3pPr>
            <a:lvl4pPr marL="411480" indent="0">
              <a:buNone/>
              <a:defRPr sz="480" b="1"/>
            </a:lvl4pPr>
            <a:lvl5pPr marL="548640" indent="0">
              <a:buNone/>
              <a:defRPr sz="480" b="1"/>
            </a:lvl5pPr>
            <a:lvl6pPr marL="685800" indent="0">
              <a:buNone/>
              <a:defRPr sz="480" b="1"/>
            </a:lvl6pPr>
            <a:lvl7pPr marL="822960" indent="0">
              <a:buNone/>
              <a:defRPr sz="480" b="1"/>
            </a:lvl7pPr>
            <a:lvl8pPr marL="960120" indent="0">
              <a:buNone/>
              <a:defRPr sz="480" b="1"/>
            </a:lvl8pPr>
            <a:lvl9pPr marL="1097280" indent="0">
              <a:buNone/>
              <a:defRPr sz="4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" y="835025"/>
            <a:ext cx="1554956" cy="1228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4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8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3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152400"/>
            <a:ext cx="1179671" cy="533400"/>
          </a:xfrm>
        </p:spPr>
        <p:txBody>
          <a:bodyPr anchor="b"/>
          <a:lstStyle>
            <a:lvl1pPr>
              <a:defRPr sz="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" y="329142"/>
            <a:ext cx="1851660" cy="1624542"/>
          </a:xfrm>
        </p:spPr>
        <p:txBody>
          <a:bodyPr/>
          <a:lstStyle>
            <a:lvl1pPr>
              <a:defRPr sz="960"/>
            </a:lvl1pPr>
            <a:lvl2pPr>
              <a:defRPr sz="840"/>
            </a:lvl2pPr>
            <a:lvl3pPr>
              <a:defRPr sz="72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685800"/>
            <a:ext cx="1179671" cy="1270529"/>
          </a:xfrm>
        </p:spPr>
        <p:txBody>
          <a:bodyPr/>
          <a:lstStyle>
            <a:lvl1pPr marL="0" indent="0">
              <a:buNone/>
              <a:defRPr sz="480"/>
            </a:lvl1pPr>
            <a:lvl2pPr marL="137160" indent="0">
              <a:buNone/>
              <a:defRPr sz="420"/>
            </a:lvl2pPr>
            <a:lvl3pPr marL="274320" indent="0">
              <a:buNone/>
              <a:defRPr sz="360"/>
            </a:lvl3pPr>
            <a:lvl4pPr marL="411480" indent="0">
              <a:buNone/>
              <a:defRPr sz="300"/>
            </a:lvl4pPr>
            <a:lvl5pPr marL="548640" indent="0">
              <a:buNone/>
              <a:defRPr sz="300"/>
            </a:lvl5pPr>
            <a:lvl6pPr marL="685800" indent="0">
              <a:buNone/>
              <a:defRPr sz="300"/>
            </a:lvl6pPr>
            <a:lvl7pPr marL="822960" indent="0">
              <a:buNone/>
              <a:defRPr sz="300"/>
            </a:lvl7pPr>
            <a:lvl8pPr marL="960120" indent="0">
              <a:buNone/>
              <a:defRPr sz="300"/>
            </a:lvl8pPr>
            <a:lvl9pPr marL="1097280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5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152400"/>
            <a:ext cx="1179671" cy="533400"/>
          </a:xfrm>
        </p:spPr>
        <p:txBody>
          <a:bodyPr anchor="b"/>
          <a:lstStyle>
            <a:lvl1pPr>
              <a:defRPr sz="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" y="329142"/>
            <a:ext cx="1851660" cy="1624542"/>
          </a:xfrm>
        </p:spPr>
        <p:txBody>
          <a:bodyPr anchor="t"/>
          <a:lstStyle>
            <a:lvl1pPr marL="0" indent="0">
              <a:buNone/>
              <a:defRPr sz="960"/>
            </a:lvl1pPr>
            <a:lvl2pPr marL="137160" indent="0">
              <a:buNone/>
              <a:defRPr sz="840"/>
            </a:lvl2pPr>
            <a:lvl3pPr marL="274320" indent="0">
              <a:buNone/>
              <a:defRPr sz="720"/>
            </a:lvl3pPr>
            <a:lvl4pPr marL="411480" indent="0">
              <a:buNone/>
              <a:defRPr sz="600"/>
            </a:lvl4pPr>
            <a:lvl5pPr marL="548640" indent="0">
              <a:buNone/>
              <a:defRPr sz="600"/>
            </a:lvl5pPr>
            <a:lvl6pPr marL="685800" indent="0">
              <a:buNone/>
              <a:defRPr sz="600"/>
            </a:lvl6pPr>
            <a:lvl7pPr marL="822960" indent="0">
              <a:buNone/>
              <a:defRPr sz="600"/>
            </a:lvl7pPr>
            <a:lvl8pPr marL="960120" indent="0">
              <a:buNone/>
              <a:defRPr sz="600"/>
            </a:lvl8pPr>
            <a:lvl9pPr marL="1097280" indent="0">
              <a:buNone/>
              <a:defRPr sz="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685800"/>
            <a:ext cx="1179671" cy="1270529"/>
          </a:xfrm>
        </p:spPr>
        <p:txBody>
          <a:bodyPr/>
          <a:lstStyle>
            <a:lvl1pPr marL="0" indent="0">
              <a:buNone/>
              <a:defRPr sz="480"/>
            </a:lvl1pPr>
            <a:lvl2pPr marL="137160" indent="0">
              <a:buNone/>
              <a:defRPr sz="420"/>
            </a:lvl2pPr>
            <a:lvl3pPr marL="274320" indent="0">
              <a:buNone/>
              <a:defRPr sz="360"/>
            </a:lvl3pPr>
            <a:lvl4pPr marL="411480" indent="0">
              <a:buNone/>
              <a:defRPr sz="300"/>
            </a:lvl4pPr>
            <a:lvl5pPr marL="548640" indent="0">
              <a:buNone/>
              <a:defRPr sz="300"/>
            </a:lvl5pPr>
            <a:lvl6pPr marL="685800" indent="0">
              <a:buNone/>
              <a:defRPr sz="300"/>
            </a:lvl6pPr>
            <a:lvl7pPr marL="822960" indent="0">
              <a:buNone/>
              <a:defRPr sz="300"/>
            </a:lvl7pPr>
            <a:lvl8pPr marL="960120" indent="0">
              <a:buNone/>
              <a:defRPr sz="300"/>
            </a:lvl8pPr>
            <a:lvl9pPr marL="1097280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3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21709"/>
            <a:ext cx="3154680" cy="441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608542"/>
            <a:ext cx="3154680" cy="1450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2118784"/>
            <a:ext cx="822960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F4D0A-6CFC-41F9-A80E-FCDBA2B58C93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2118784"/>
            <a:ext cx="1234440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2118784"/>
            <a:ext cx="822960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8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74320" rtl="0" eaLnBrk="1" latinLnBrk="0" hangingPunct="1">
        <a:lnSpc>
          <a:spcPct val="90000"/>
        </a:lnSpc>
        <a:spcBef>
          <a:spcPct val="0"/>
        </a:spcBef>
        <a:buNone/>
        <a:defRPr sz="13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27432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" indent="-68580" algn="l" defTabSz="274320" rtl="0" eaLnBrk="1" latinLnBrk="0" hangingPunct="1">
        <a:lnSpc>
          <a:spcPct val="90000"/>
        </a:lnSpc>
        <a:spcBef>
          <a:spcPts val="150"/>
        </a:spcBef>
        <a:buFont typeface="Arial" panose="020B0604020202020204" pitchFamily="34" charset="0"/>
        <a:buChar char="•"/>
        <a:defRPr sz="5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algn="l" defTabSz="274320" rtl="0" eaLnBrk="1" latinLnBrk="0" hangingPunct="1">
        <a:defRPr sz="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D08D01-E843-4B38-B43A-3E62F706A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081556"/>
              </p:ext>
            </p:extLst>
          </p:nvPr>
        </p:nvGraphicFramePr>
        <p:xfrm>
          <a:off x="100985" y="498192"/>
          <a:ext cx="3435089" cy="1668780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685417">
                  <a:extLst>
                    <a:ext uri="{9D8B030D-6E8A-4147-A177-3AD203B41FA5}">
                      <a16:colId xmlns:a16="http://schemas.microsoft.com/office/drawing/2014/main" val="969191075"/>
                    </a:ext>
                  </a:extLst>
                </a:gridCol>
                <a:gridCol w="612704">
                  <a:extLst>
                    <a:ext uri="{9D8B030D-6E8A-4147-A177-3AD203B41FA5}">
                      <a16:colId xmlns:a16="http://schemas.microsoft.com/office/drawing/2014/main" val="2068449636"/>
                    </a:ext>
                  </a:extLst>
                </a:gridCol>
                <a:gridCol w="555172">
                  <a:extLst>
                    <a:ext uri="{9D8B030D-6E8A-4147-A177-3AD203B41FA5}">
                      <a16:colId xmlns:a16="http://schemas.microsoft.com/office/drawing/2014/main" val="3765497182"/>
                    </a:ext>
                  </a:extLst>
                </a:gridCol>
                <a:gridCol w="350611">
                  <a:extLst>
                    <a:ext uri="{9D8B030D-6E8A-4147-A177-3AD203B41FA5}">
                      <a16:colId xmlns:a16="http://schemas.microsoft.com/office/drawing/2014/main" val="1900464690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269134884"/>
                    </a:ext>
                  </a:extLst>
                </a:gridCol>
                <a:gridCol w="350611">
                  <a:extLst>
                    <a:ext uri="{9D8B030D-6E8A-4147-A177-3AD203B41FA5}">
                      <a16:colId xmlns:a16="http://schemas.microsoft.com/office/drawing/2014/main" val="2887881796"/>
                    </a:ext>
                  </a:extLst>
                </a:gridCol>
                <a:gridCol w="537674">
                  <a:extLst>
                    <a:ext uri="{9D8B030D-6E8A-4147-A177-3AD203B41FA5}">
                      <a16:colId xmlns:a16="http://schemas.microsoft.com/office/drawing/2014/main" val="2096489922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DML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71357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Dataset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Factor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CpG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Total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Hyper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Hypo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Contrast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78729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Controls only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ploidy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529,068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172539"/>
                  </a:ext>
                </a:extLst>
              </a:tr>
              <a:tr h="18542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only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ploidy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1,921,856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60,697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10,290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50,407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913311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only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heat-shock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14,370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7,857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6,513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425573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overlap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7,358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1,206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676346"/>
                  </a:ext>
                </a:extLst>
              </a:tr>
              <a:tr h="18542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Controls &amp; Heat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ploidy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480,579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1,038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605244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heat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2,351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1,150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1,201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719503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overlap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33857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F2D55F5-F5C0-44FB-B8F0-FA7DF41D61CE}"/>
              </a:ext>
            </a:extLst>
          </p:cNvPr>
          <p:cNvSpPr txBox="1"/>
          <p:nvPr/>
        </p:nvSpPr>
        <p:spPr>
          <a:xfrm>
            <a:off x="404832" y="130192"/>
            <a:ext cx="2893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Differentially Methylated Loci (DML)</a:t>
            </a:r>
          </a:p>
        </p:txBody>
      </p:sp>
    </p:spTree>
    <p:extLst>
      <p:ext uri="{BB962C8B-B14F-4D97-AF65-F5344CB8AC3E}">
        <p14:creationId xmlns:p14="http://schemas.microsoft.com/office/powerpoint/2010/main" val="586370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1093</TotalTime>
  <Words>54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George</dc:creator>
  <cp:lastModifiedBy>Matthew George</cp:lastModifiedBy>
  <cp:revision>6</cp:revision>
  <dcterms:created xsi:type="dcterms:W3CDTF">2021-10-04T19:07:19Z</dcterms:created>
  <dcterms:modified xsi:type="dcterms:W3CDTF">2021-10-05T23:28:57Z</dcterms:modified>
</cp:coreProperties>
</file>