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</p:sldIdLst>
  <p:sldSz cx="3657600" cy="228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00"/>
    <a:srgbClr val="0000FF"/>
    <a:srgbClr val="8FAADC"/>
    <a:srgbClr val="F6BE98"/>
    <a:srgbClr val="A1B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25" autoAdjust="0"/>
    <p:restoredTop sz="94660"/>
  </p:normalViewPr>
  <p:slideViewPr>
    <p:cSldViewPr snapToGrid="0">
      <p:cViewPr varScale="1">
        <p:scale>
          <a:sx n="388" d="100"/>
          <a:sy n="388" d="100"/>
        </p:scale>
        <p:origin x="1389" y="16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74121"/>
            <a:ext cx="2743200" cy="795867"/>
          </a:xfrm>
        </p:spPr>
        <p:txBody>
          <a:bodyPr anchor="b"/>
          <a:lstStyle>
            <a:lvl1pPr algn="ctr"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00679"/>
            <a:ext cx="2743200" cy="551921"/>
          </a:xfrm>
        </p:spPr>
        <p:txBody>
          <a:bodyPr/>
          <a:lstStyle>
            <a:lvl1pPr marL="0" indent="0" algn="ctr">
              <a:buNone/>
              <a:defRPr sz="720"/>
            </a:lvl1pPr>
            <a:lvl2pPr marL="137160" indent="0" algn="ctr">
              <a:buNone/>
              <a:defRPr sz="600"/>
            </a:lvl2pPr>
            <a:lvl3pPr marL="274320" indent="0" algn="ctr">
              <a:buNone/>
              <a:defRPr sz="540"/>
            </a:lvl3pPr>
            <a:lvl4pPr marL="411480" indent="0" algn="ctr">
              <a:buNone/>
              <a:defRPr sz="480"/>
            </a:lvl4pPr>
            <a:lvl5pPr marL="548640" indent="0" algn="ctr">
              <a:buNone/>
              <a:defRPr sz="480"/>
            </a:lvl5pPr>
            <a:lvl6pPr marL="685800" indent="0" algn="ctr">
              <a:buNone/>
              <a:defRPr sz="480"/>
            </a:lvl6pPr>
            <a:lvl7pPr marL="822960" indent="0" algn="ctr">
              <a:buNone/>
              <a:defRPr sz="480"/>
            </a:lvl7pPr>
            <a:lvl8pPr marL="960120" indent="0" algn="ctr">
              <a:buNone/>
              <a:defRPr sz="480"/>
            </a:lvl8pPr>
            <a:lvl9pPr marL="1097280" indent="0" algn="ctr">
              <a:buNone/>
              <a:defRPr sz="4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29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37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" y="121709"/>
            <a:ext cx="788670" cy="19372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" y="121709"/>
            <a:ext cx="2320290" cy="19372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087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15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" y="569913"/>
            <a:ext cx="3154680" cy="950912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" y="1529821"/>
            <a:ext cx="3154680" cy="500062"/>
          </a:xfrm>
        </p:spPr>
        <p:txBody>
          <a:bodyPr/>
          <a:lstStyle>
            <a:lvl1pPr marL="0" indent="0">
              <a:buNone/>
              <a:defRPr sz="720">
                <a:solidFill>
                  <a:schemeClr val="tx1">
                    <a:tint val="75000"/>
                  </a:schemeClr>
                </a:solidFill>
              </a:defRPr>
            </a:lvl1pPr>
            <a:lvl2pPr marL="13716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274320" indent="0">
              <a:buNone/>
              <a:defRPr sz="540">
                <a:solidFill>
                  <a:schemeClr val="tx1">
                    <a:tint val="75000"/>
                  </a:schemeClr>
                </a:solidFill>
              </a:defRPr>
            </a:lvl3pPr>
            <a:lvl4pPr marL="41148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4pPr>
            <a:lvl5pPr marL="54864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5pPr>
            <a:lvl6pPr marL="68580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6pPr>
            <a:lvl7pPr marL="82296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7pPr>
            <a:lvl8pPr marL="96012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8pPr>
            <a:lvl9pPr marL="1097280" indent="0">
              <a:buNone/>
              <a:defRPr sz="4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5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" y="608542"/>
            <a:ext cx="1554480" cy="145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" y="608542"/>
            <a:ext cx="1554480" cy="14504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" y="121709"/>
            <a:ext cx="3154680" cy="44185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7" y="560388"/>
            <a:ext cx="1547336" cy="274637"/>
          </a:xfrm>
        </p:spPr>
        <p:txBody>
          <a:bodyPr anchor="b"/>
          <a:lstStyle>
            <a:lvl1pPr marL="0" indent="0">
              <a:buNone/>
              <a:defRPr sz="720" b="1"/>
            </a:lvl1pPr>
            <a:lvl2pPr marL="137160" indent="0">
              <a:buNone/>
              <a:defRPr sz="600" b="1"/>
            </a:lvl2pPr>
            <a:lvl3pPr marL="274320" indent="0">
              <a:buNone/>
              <a:defRPr sz="540" b="1"/>
            </a:lvl3pPr>
            <a:lvl4pPr marL="411480" indent="0">
              <a:buNone/>
              <a:defRPr sz="480" b="1"/>
            </a:lvl4pPr>
            <a:lvl5pPr marL="548640" indent="0">
              <a:buNone/>
              <a:defRPr sz="480" b="1"/>
            </a:lvl5pPr>
            <a:lvl6pPr marL="685800" indent="0">
              <a:buNone/>
              <a:defRPr sz="480" b="1"/>
            </a:lvl6pPr>
            <a:lvl7pPr marL="822960" indent="0">
              <a:buNone/>
              <a:defRPr sz="480" b="1"/>
            </a:lvl7pPr>
            <a:lvl8pPr marL="960120" indent="0">
              <a:buNone/>
              <a:defRPr sz="480" b="1"/>
            </a:lvl8pPr>
            <a:lvl9pPr marL="1097280" indent="0">
              <a:buNone/>
              <a:defRPr sz="4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7" y="835025"/>
            <a:ext cx="1547336" cy="1228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" y="560388"/>
            <a:ext cx="1554956" cy="274637"/>
          </a:xfrm>
        </p:spPr>
        <p:txBody>
          <a:bodyPr anchor="b"/>
          <a:lstStyle>
            <a:lvl1pPr marL="0" indent="0">
              <a:buNone/>
              <a:defRPr sz="720" b="1"/>
            </a:lvl1pPr>
            <a:lvl2pPr marL="137160" indent="0">
              <a:buNone/>
              <a:defRPr sz="600" b="1"/>
            </a:lvl2pPr>
            <a:lvl3pPr marL="274320" indent="0">
              <a:buNone/>
              <a:defRPr sz="540" b="1"/>
            </a:lvl3pPr>
            <a:lvl4pPr marL="411480" indent="0">
              <a:buNone/>
              <a:defRPr sz="480" b="1"/>
            </a:lvl4pPr>
            <a:lvl5pPr marL="548640" indent="0">
              <a:buNone/>
              <a:defRPr sz="480" b="1"/>
            </a:lvl5pPr>
            <a:lvl6pPr marL="685800" indent="0">
              <a:buNone/>
              <a:defRPr sz="480" b="1"/>
            </a:lvl6pPr>
            <a:lvl7pPr marL="822960" indent="0">
              <a:buNone/>
              <a:defRPr sz="480" b="1"/>
            </a:lvl7pPr>
            <a:lvl8pPr marL="960120" indent="0">
              <a:buNone/>
              <a:defRPr sz="480" b="1"/>
            </a:lvl8pPr>
            <a:lvl9pPr marL="1097280" indent="0">
              <a:buNone/>
              <a:defRPr sz="4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" y="835025"/>
            <a:ext cx="1554956" cy="12281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04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8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30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152400"/>
            <a:ext cx="1179671" cy="533400"/>
          </a:xfrm>
        </p:spPr>
        <p:txBody>
          <a:bodyPr anchor="b"/>
          <a:lstStyle>
            <a:lvl1pPr>
              <a:defRPr sz="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" y="329142"/>
            <a:ext cx="1851660" cy="1624542"/>
          </a:xfrm>
        </p:spPr>
        <p:txBody>
          <a:bodyPr/>
          <a:lstStyle>
            <a:lvl1pPr>
              <a:defRPr sz="960"/>
            </a:lvl1pPr>
            <a:lvl2pPr>
              <a:defRPr sz="840"/>
            </a:lvl2pPr>
            <a:lvl3pPr>
              <a:defRPr sz="72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685800"/>
            <a:ext cx="1179671" cy="1270529"/>
          </a:xfrm>
        </p:spPr>
        <p:txBody>
          <a:bodyPr/>
          <a:lstStyle>
            <a:lvl1pPr marL="0" indent="0">
              <a:buNone/>
              <a:defRPr sz="480"/>
            </a:lvl1pPr>
            <a:lvl2pPr marL="137160" indent="0">
              <a:buNone/>
              <a:defRPr sz="420"/>
            </a:lvl2pPr>
            <a:lvl3pPr marL="274320" indent="0">
              <a:buNone/>
              <a:defRPr sz="360"/>
            </a:lvl3pPr>
            <a:lvl4pPr marL="411480" indent="0">
              <a:buNone/>
              <a:defRPr sz="300"/>
            </a:lvl4pPr>
            <a:lvl5pPr marL="548640" indent="0">
              <a:buNone/>
              <a:defRPr sz="300"/>
            </a:lvl5pPr>
            <a:lvl6pPr marL="685800" indent="0">
              <a:buNone/>
              <a:defRPr sz="300"/>
            </a:lvl6pPr>
            <a:lvl7pPr marL="822960" indent="0">
              <a:buNone/>
              <a:defRPr sz="300"/>
            </a:lvl7pPr>
            <a:lvl8pPr marL="960120" indent="0">
              <a:buNone/>
              <a:defRPr sz="300"/>
            </a:lvl8pPr>
            <a:lvl9pPr marL="1097280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254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7" y="152400"/>
            <a:ext cx="1179671" cy="533400"/>
          </a:xfrm>
        </p:spPr>
        <p:txBody>
          <a:bodyPr anchor="b"/>
          <a:lstStyle>
            <a:lvl1pPr>
              <a:defRPr sz="9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" y="329142"/>
            <a:ext cx="1851660" cy="1624542"/>
          </a:xfrm>
        </p:spPr>
        <p:txBody>
          <a:bodyPr anchor="t"/>
          <a:lstStyle>
            <a:lvl1pPr marL="0" indent="0">
              <a:buNone/>
              <a:defRPr sz="960"/>
            </a:lvl1pPr>
            <a:lvl2pPr marL="137160" indent="0">
              <a:buNone/>
              <a:defRPr sz="840"/>
            </a:lvl2pPr>
            <a:lvl3pPr marL="274320" indent="0">
              <a:buNone/>
              <a:defRPr sz="720"/>
            </a:lvl3pPr>
            <a:lvl4pPr marL="411480" indent="0">
              <a:buNone/>
              <a:defRPr sz="600"/>
            </a:lvl4pPr>
            <a:lvl5pPr marL="548640" indent="0">
              <a:buNone/>
              <a:defRPr sz="600"/>
            </a:lvl5pPr>
            <a:lvl6pPr marL="685800" indent="0">
              <a:buNone/>
              <a:defRPr sz="600"/>
            </a:lvl6pPr>
            <a:lvl7pPr marL="822960" indent="0">
              <a:buNone/>
              <a:defRPr sz="600"/>
            </a:lvl7pPr>
            <a:lvl8pPr marL="960120" indent="0">
              <a:buNone/>
              <a:defRPr sz="600"/>
            </a:lvl8pPr>
            <a:lvl9pPr marL="1097280" indent="0">
              <a:buNone/>
              <a:defRPr sz="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7" y="685800"/>
            <a:ext cx="1179671" cy="1270529"/>
          </a:xfrm>
        </p:spPr>
        <p:txBody>
          <a:bodyPr/>
          <a:lstStyle>
            <a:lvl1pPr marL="0" indent="0">
              <a:buNone/>
              <a:defRPr sz="480"/>
            </a:lvl1pPr>
            <a:lvl2pPr marL="137160" indent="0">
              <a:buNone/>
              <a:defRPr sz="420"/>
            </a:lvl2pPr>
            <a:lvl3pPr marL="274320" indent="0">
              <a:buNone/>
              <a:defRPr sz="360"/>
            </a:lvl3pPr>
            <a:lvl4pPr marL="411480" indent="0">
              <a:buNone/>
              <a:defRPr sz="300"/>
            </a:lvl4pPr>
            <a:lvl5pPr marL="548640" indent="0">
              <a:buNone/>
              <a:defRPr sz="300"/>
            </a:lvl5pPr>
            <a:lvl6pPr marL="685800" indent="0">
              <a:buNone/>
              <a:defRPr sz="300"/>
            </a:lvl6pPr>
            <a:lvl7pPr marL="822960" indent="0">
              <a:buNone/>
              <a:defRPr sz="300"/>
            </a:lvl7pPr>
            <a:lvl8pPr marL="960120" indent="0">
              <a:buNone/>
              <a:defRPr sz="300"/>
            </a:lvl8pPr>
            <a:lvl9pPr marL="1097280" indent="0">
              <a:buNone/>
              <a:defRPr sz="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3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" y="121709"/>
            <a:ext cx="3154680" cy="4418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" y="608542"/>
            <a:ext cx="3154680" cy="14504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" y="2118784"/>
            <a:ext cx="82296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F4D0A-6CFC-41F9-A80E-FCDBA2B58C93}" type="datetimeFigureOut">
              <a:rPr lang="en-US" smtClean="0"/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" y="2118784"/>
            <a:ext cx="123444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" y="2118784"/>
            <a:ext cx="822960" cy="1217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1F09E-1625-4B3A-AE00-FDC8917ECB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18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74320" rtl="0" eaLnBrk="1" latinLnBrk="0" hangingPunct="1">
        <a:lnSpc>
          <a:spcPct val="90000"/>
        </a:lnSpc>
        <a:spcBef>
          <a:spcPct val="0"/>
        </a:spcBef>
        <a:buNone/>
        <a:defRPr sz="13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27432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84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72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" indent="-68580" algn="l" defTabSz="274320" rtl="0" eaLnBrk="1" latinLnBrk="0" hangingPunct="1">
        <a:lnSpc>
          <a:spcPct val="90000"/>
        </a:lnSpc>
        <a:spcBef>
          <a:spcPts val="150"/>
        </a:spcBef>
        <a:buFont typeface="Arial" panose="020B0604020202020204" pitchFamily="34" charset="0"/>
        <a:buChar char="•"/>
        <a:defRPr sz="5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" algn="l" defTabSz="274320" rtl="0" eaLnBrk="1" latinLnBrk="0" hangingPunct="1">
        <a:defRPr sz="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D08D01-E843-4B38-B43A-3E62F706A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6081556"/>
              </p:ext>
            </p:extLst>
          </p:nvPr>
        </p:nvGraphicFramePr>
        <p:xfrm>
          <a:off x="100985" y="498192"/>
          <a:ext cx="3435089" cy="1668780"/>
        </p:xfrm>
        <a:graphic>
          <a:graphicData uri="http://schemas.openxmlformats.org/drawingml/2006/table">
            <a:tbl>
              <a:tblPr>
                <a:tableStyleId>{0660B408-B3CF-4A94-85FC-2B1E0A45F4A2}</a:tableStyleId>
              </a:tblPr>
              <a:tblGrid>
                <a:gridCol w="685417">
                  <a:extLst>
                    <a:ext uri="{9D8B030D-6E8A-4147-A177-3AD203B41FA5}">
                      <a16:colId xmlns:a16="http://schemas.microsoft.com/office/drawing/2014/main" val="969191075"/>
                    </a:ext>
                  </a:extLst>
                </a:gridCol>
                <a:gridCol w="612704">
                  <a:extLst>
                    <a:ext uri="{9D8B030D-6E8A-4147-A177-3AD203B41FA5}">
                      <a16:colId xmlns:a16="http://schemas.microsoft.com/office/drawing/2014/main" val="2068449636"/>
                    </a:ext>
                  </a:extLst>
                </a:gridCol>
                <a:gridCol w="555172">
                  <a:extLst>
                    <a:ext uri="{9D8B030D-6E8A-4147-A177-3AD203B41FA5}">
                      <a16:colId xmlns:a16="http://schemas.microsoft.com/office/drawing/2014/main" val="3765497182"/>
                    </a:ext>
                  </a:extLst>
                </a:gridCol>
                <a:gridCol w="350611">
                  <a:extLst>
                    <a:ext uri="{9D8B030D-6E8A-4147-A177-3AD203B41FA5}">
                      <a16:colId xmlns:a16="http://schemas.microsoft.com/office/drawing/2014/main" val="1900464690"/>
                    </a:ext>
                  </a:extLst>
                </a:gridCol>
                <a:gridCol w="342900">
                  <a:extLst>
                    <a:ext uri="{9D8B030D-6E8A-4147-A177-3AD203B41FA5}">
                      <a16:colId xmlns:a16="http://schemas.microsoft.com/office/drawing/2014/main" val="2269134884"/>
                    </a:ext>
                  </a:extLst>
                </a:gridCol>
                <a:gridCol w="350611">
                  <a:extLst>
                    <a:ext uri="{9D8B030D-6E8A-4147-A177-3AD203B41FA5}">
                      <a16:colId xmlns:a16="http://schemas.microsoft.com/office/drawing/2014/main" val="2887881796"/>
                    </a:ext>
                  </a:extLst>
                </a:gridCol>
                <a:gridCol w="537674">
                  <a:extLst>
                    <a:ext uri="{9D8B030D-6E8A-4147-A177-3AD203B41FA5}">
                      <a16:colId xmlns:a16="http://schemas.microsoft.com/office/drawing/2014/main" val="2096489922"/>
                    </a:ext>
                  </a:extLst>
                </a:gridCol>
              </a:tblGrid>
              <a:tr h="185420"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DML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71357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Dataset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Factor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CpG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Total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Hyper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Hypo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Contrast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787296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Controls only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ploidy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529,068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7172539"/>
                  </a:ext>
                </a:extLst>
              </a:tr>
              <a:tr h="18542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only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ploidy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1,921,856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60,697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10,290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50,407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3913311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 only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heat-shock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14,370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7,857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6,513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7425573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overlap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7,358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1,206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1,135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1,338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9676346"/>
                  </a:ext>
                </a:extLst>
              </a:tr>
              <a:tr h="18542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Controls &amp; Heat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ploidy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480,579</a:t>
                      </a: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1,038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442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596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3605244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heat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2,351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1,150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1,201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719503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8FAAD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overlap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FAAD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200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123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33857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F2D55F5-F5C0-44FB-B8F0-FA7DF41D61CE}"/>
              </a:ext>
            </a:extLst>
          </p:cNvPr>
          <p:cNvSpPr txBox="1"/>
          <p:nvPr/>
        </p:nvSpPr>
        <p:spPr>
          <a:xfrm>
            <a:off x="404832" y="130192"/>
            <a:ext cx="28930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Differentially Methylated Loci (DML)</a:t>
            </a:r>
          </a:p>
        </p:txBody>
      </p:sp>
    </p:spTree>
    <p:extLst>
      <p:ext uri="{BB962C8B-B14F-4D97-AF65-F5344CB8AC3E}">
        <p14:creationId xmlns:p14="http://schemas.microsoft.com/office/powerpoint/2010/main" val="586370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1093</TotalTime>
  <Words>54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George</dc:creator>
  <cp:lastModifiedBy>Matthew George</cp:lastModifiedBy>
  <cp:revision>6</cp:revision>
  <dcterms:created xsi:type="dcterms:W3CDTF">2021-10-04T19:07:19Z</dcterms:created>
  <dcterms:modified xsi:type="dcterms:W3CDTF">2021-10-05T23:28:57Z</dcterms:modified>
</cp:coreProperties>
</file>