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09728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8" autoAdjust="0"/>
    <p:restoredTop sz="94660"/>
  </p:normalViewPr>
  <p:slideViewPr>
    <p:cSldViewPr snapToGrid="0">
      <p:cViewPr>
        <p:scale>
          <a:sx n="66" d="100"/>
          <a:sy n="66" d="100"/>
        </p:scale>
        <p:origin x="271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795781"/>
            <a:ext cx="9326880" cy="382016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63261"/>
            <a:ext cx="8229600" cy="264921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584200"/>
            <a:ext cx="2366010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584200"/>
            <a:ext cx="6960870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735583"/>
            <a:ext cx="9464040" cy="456437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7343143"/>
            <a:ext cx="9464040" cy="240029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921000"/>
            <a:ext cx="466344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921000"/>
            <a:ext cx="466344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6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84202"/>
            <a:ext cx="946404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689861"/>
            <a:ext cx="4642008" cy="131825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4008120"/>
            <a:ext cx="4642008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689861"/>
            <a:ext cx="4664869" cy="131825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4008120"/>
            <a:ext cx="4664869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2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731520"/>
            <a:ext cx="3539014" cy="25603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579882"/>
            <a:ext cx="5554980" cy="779780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3291840"/>
            <a:ext cx="3539014" cy="609854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731520"/>
            <a:ext cx="3539014" cy="25603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579882"/>
            <a:ext cx="5554980" cy="779780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3291840"/>
            <a:ext cx="3539014" cy="609854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4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584202"/>
            <a:ext cx="946404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921000"/>
            <a:ext cx="946404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0170162"/>
            <a:ext cx="24688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9F49-6CA0-4039-B935-B7E427BA520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0170162"/>
            <a:ext cx="24688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D52D-9F81-4026-85C7-A894A8DB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960EC0-C7A4-43E0-AD61-4449691ED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56138"/>
          <a:stretch/>
        </p:blipFill>
        <p:spPr>
          <a:xfrm>
            <a:off x="455825" y="3410888"/>
            <a:ext cx="1563241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0060C-F700-415B-B4FA-6425827D2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55538"/>
          <a:stretch/>
        </p:blipFill>
        <p:spPr>
          <a:xfrm>
            <a:off x="2065603" y="3410888"/>
            <a:ext cx="1182700" cy="457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FD141E-07C3-4D34-8317-7DD2CD0C6C5C}"/>
              </a:ext>
            </a:extLst>
          </p:cNvPr>
          <p:cNvSpPr txBox="1"/>
          <p:nvPr/>
        </p:nvSpPr>
        <p:spPr>
          <a:xfrm rot="16200000">
            <a:off x="-496043" y="5203112"/>
            <a:ext cx="181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Proportion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B02EC-4A54-4297-95F6-BDD1CF5956EF}"/>
              </a:ext>
            </a:extLst>
          </p:cNvPr>
          <p:cNvSpPr txBox="1"/>
          <p:nvPr/>
        </p:nvSpPr>
        <p:spPr>
          <a:xfrm>
            <a:off x="1237445" y="2766825"/>
            <a:ext cx="15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Yaamini’s</a:t>
            </a:r>
            <a:r>
              <a:rPr lang="en-US" b="1" dirty="0"/>
              <a:t>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88D43-4722-417C-823B-387413981F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r="54764"/>
          <a:stretch/>
        </p:blipFill>
        <p:spPr>
          <a:xfrm>
            <a:off x="3679846" y="3445724"/>
            <a:ext cx="1647014" cy="4533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8D6CE-5B58-4702-904A-BEF6BD58E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r="56250"/>
          <a:stretch/>
        </p:blipFill>
        <p:spPr>
          <a:xfrm>
            <a:off x="5273564" y="3445726"/>
            <a:ext cx="1140692" cy="45339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F5AB2-C9E7-472E-AFF7-1EDDD08BB6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56290"/>
          <a:stretch/>
        </p:blipFill>
        <p:spPr>
          <a:xfrm>
            <a:off x="6414256" y="3445724"/>
            <a:ext cx="1140692" cy="45339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0DDCF2-C3AA-434B-84CE-695DF0B7035F}"/>
              </a:ext>
            </a:extLst>
          </p:cNvPr>
          <p:cNvSpPr txBox="1"/>
          <p:nvPr/>
        </p:nvSpPr>
        <p:spPr>
          <a:xfrm>
            <a:off x="2338421" y="3195732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ploidy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8DB3F-7288-4A6B-AB76-F9E5369C3725}"/>
              </a:ext>
            </a:extLst>
          </p:cNvPr>
          <p:cNvSpPr txBox="1"/>
          <p:nvPr/>
        </p:nvSpPr>
        <p:spPr>
          <a:xfrm>
            <a:off x="6484338" y="3195732"/>
            <a:ext cx="1000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heat-shock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63E24C-FCC0-44D1-BEDE-88EB67B3A3EF}"/>
              </a:ext>
            </a:extLst>
          </p:cNvPr>
          <p:cNvSpPr txBox="1"/>
          <p:nvPr/>
        </p:nvSpPr>
        <p:spPr>
          <a:xfrm>
            <a:off x="5266769" y="2766826"/>
            <a:ext cx="131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Ronit’s 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D3508D-1099-40B1-BB2E-6E8F0AF6ED3A}"/>
              </a:ext>
            </a:extLst>
          </p:cNvPr>
          <p:cNvSpPr txBox="1"/>
          <p:nvPr/>
        </p:nvSpPr>
        <p:spPr>
          <a:xfrm>
            <a:off x="5519943" y="3195732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ploidy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44F5FB-D449-406C-BE12-FC792FBB5514}"/>
              </a:ext>
            </a:extLst>
          </p:cNvPr>
          <p:cNvSpPr txBox="1"/>
          <p:nvPr/>
        </p:nvSpPr>
        <p:spPr>
          <a:xfrm>
            <a:off x="1076714" y="319573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All-CpG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76CB9A-8325-4DDF-9955-F6811D15D53E}"/>
              </a:ext>
            </a:extLst>
          </p:cNvPr>
          <p:cNvSpPr txBox="1"/>
          <p:nvPr/>
        </p:nvSpPr>
        <p:spPr>
          <a:xfrm>
            <a:off x="4309637" y="319573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All-CpG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88CB643-11E6-45D0-B56E-97D52DE09F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/>
          <a:stretch/>
        </p:blipFill>
        <p:spPr>
          <a:xfrm>
            <a:off x="7592734" y="3445722"/>
            <a:ext cx="3127518" cy="453811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F5B6BA8-5FEF-4234-9FDA-B0BDE0702413}"/>
              </a:ext>
            </a:extLst>
          </p:cNvPr>
          <p:cNvSpPr txBox="1"/>
          <p:nvPr/>
        </p:nvSpPr>
        <p:spPr>
          <a:xfrm>
            <a:off x="7801329" y="3195732"/>
            <a:ext cx="746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overlap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EE6D94-0C5D-4A19-9DF0-D81A5A28223B}"/>
              </a:ext>
            </a:extLst>
          </p:cNvPr>
          <p:cNvSpPr txBox="1"/>
          <p:nvPr/>
        </p:nvSpPr>
        <p:spPr>
          <a:xfrm>
            <a:off x="898393" y="7701392"/>
            <a:ext cx="817158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6680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E5133278-B16E-4164-9B4A-E1F4A0C89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2238" r="59661" b="8994"/>
          <a:stretch/>
        </p:blipFill>
        <p:spPr>
          <a:xfrm>
            <a:off x="2137205" y="408842"/>
            <a:ext cx="898072" cy="41293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8B4307A-D127-4707-854A-6EBEF6B5D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2239" r="59427" b="8994"/>
          <a:stretch/>
        </p:blipFill>
        <p:spPr>
          <a:xfrm>
            <a:off x="3103008" y="402502"/>
            <a:ext cx="936510" cy="413565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D52CF45-2A8A-4E78-A71D-8F078EE11E23}"/>
              </a:ext>
            </a:extLst>
          </p:cNvPr>
          <p:cNvSpPr txBox="1"/>
          <p:nvPr/>
        </p:nvSpPr>
        <p:spPr>
          <a:xfrm rot="16200000">
            <a:off x="-375404" y="2057362"/>
            <a:ext cx="181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E4D82E-C471-46A0-B379-22941AAFD8F2}"/>
              </a:ext>
            </a:extLst>
          </p:cNvPr>
          <p:cNvSpPr txBox="1"/>
          <p:nvPr/>
        </p:nvSpPr>
        <p:spPr>
          <a:xfrm>
            <a:off x="2087629" y="455289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ploidy-DML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(1038)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A9845A9-8278-450F-A20F-FE6BBFA52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r="57380" b="8972"/>
          <a:stretch/>
        </p:blipFill>
        <p:spPr>
          <a:xfrm>
            <a:off x="660671" y="423354"/>
            <a:ext cx="1408803" cy="411480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4BBF9BA-2200-41E1-863D-EA999C7D8919}"/>
              </a:ext>
            </a:extLst>
          </p:cNvPr>
          <p:cNvSpPr txBox="1"/>
          <p:nvPr/>
        </p:nvSpPr>
        <p:spPr>
          <a:xfrm>
            <a:off x="1059272" y="176327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5D4672-BFB5-4847-A0A5-A764CA677047}"/>
              </a:ext>
            </a:extLst>
          </p:cNvPr>
          <p:cNvSpPr txBox="1"/>
          <p:nvPr/>
        </p:nvSpPr>
        <p:spPr>
          <a:xfrm>
            <a:off x="1065353" y="444495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857135-972A-4485-BDE3-7FECA46C30DB}"/>
              </a:ext>
            </a:extLst>
          </p:cNvPr>
          <p:cNvSpPr txBox="1"/>
          <p:nvPr/>
        </p:nvSpPr>
        <p:spPr>
          <a:xfrm>
            <a:off x="1089951" y="4552895"/>
            <a:ext cx="9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CpG (480,579)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F4B5C9-ECAF-41D2-B368-2319E3E91882}"/>
              </a:ext>
            </a:extLst>
          </p:cNvPr>
          <p:cNvSpPr txBox="1"/>
          <p:nvPr/>
        </p:nvSpPr>
        <p:spPr>
          <a:xfrm>
            <a:off x="2991621" y="4552895"/>
            <a:ext cx="132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desiccation-DML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(2351)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FB87A6E-45C1-415B-9FBE-B69E1FB49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2" t="33378" r="45990" b="29771"/>
          <a:stretch/>
        </p:blipFill>
        <p:spPr>
          <a:xfrm>
            <a:off x="9054732" y="832410"/>
            <a:ext cx="466847" cy="211545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5357F9A-9740-435C-BEB1-BA40D9A0A4D6}"/>
              </a:ext>
            </a:extLst>
          </p:cNvPr>
          <p:cNvSpPr txBox="1"/>
          <p:nvPr/>
        </p:nvSpPr>
        <p:spPr>
          <a:xfrm>
            <a:off x="9065833" y="545659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Genome Feature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8490652-1081-424F-9D6A-A0825EDE9800}"/>
              </a:ext>
            </a:extLst>
          </p:cNvPr>
          <p:cNvSpPr txBox="1"/>
          <p:nvPr/>
        </p:nvSpPr>
        <p:spPr>
          <a:xfrm>
            <a:off x="9432161" y="893965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Exon UTR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922A28-AC28-4ED8-AA6C-8BBB686CCCEA}"/>
              </a:ext>
            </a:extLst>
          </p:cNvPr>
          <p:cNvSpPr txBox="1"/>
          <p:nvPr/>
        </p:nvSpPr>
        <p:spPr>
          <a:xfrm>
            <a:off x="9432161" y="1123586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C93E0B-7A02-472F-A168-903D767E5ACE}"/>
              </a:ext>
            </a:extLst>
          </p:cNvPr>
          <p:cNvSpPr txBox="1"/>
          <p:nvPr/>
        </p:nvSpPr>
        <p:spPr>
          <a:xfrm>
            <a:off x="9432161" y="135320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Introns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5BA156-DA23-4DA0-B3B7-E4D154217194}"/>
              </a:ext>
            </a:extLst>
          </p:cNvPr>
          <p:cNvSpPr txBox="1"/>
          <p:nvPr/>
        </p:nvSpPr>
        <p:spPr>
          <a:xfrm>
            <a:off x="9432161" y="1582828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Upstream Flank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B5EF7FE-7FC9-43A9-B133-74DC414AA4E4}"/>
              </a:ext>
            </a:extLst>
          </p:cNvPr>
          <p:cNvSpPr txBox="1"/>
          <p:nvPr/>
        </p:nvSpPr>
        <p:spPr>
          <a:xfrm>
            <a:off x="9432161" y="1812449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Downstream Flank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A295D93-2B5C-454A-A511-B4A6DAB41196}"/>
              </a:ext>
            </a:extLst>
          </p:cNvPr>
          <p:cNvSpPr txBox="1"/>
          <p:nvPr/>
        </p:nvSpPr>
        <p:spPr>
          <a:xfrm>
            <a:off x="9432161" y="204207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lncRNA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28CB39-05D3-402C-BC4D-94B8DBCFE8B7}"/>
              </a:ext>
            </a:extLst>
          </p:cNvPr>
          <p:cNvSpPr txBox="1"/>
          <p:nvPr/>
        </p:nvSpPr>
        <p:spPr>
          <a:xfrm>
            <a:off x="9432161" y="227169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484C454-3C63-4BB5-AEB9-DC8C7978F3FD}"/>
              </a:ext>
            </a:extLst>
          </p:cNvPr>
          <p:cNvSpPr txBox="1"/>
          <p:nvPr/>
        </p:nvSpPr>
        <p:spPr>
          <a:xfrm>
            <a:off x="9432161" y="2501312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Intergenic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F8EECB9-FBC2-4DD1-8AFE-DE1B08547F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3295" r="59225" b="8998"/>
          <a:stretch/>
        </p:blipFill>
        <p:spPr>
          <a:xfrm>
            <a:off x="4514660" y="456013"/>
            <a:ext cx="1445534" cy="408214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A4FA-5A9C-4645-8271-67381232FB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3533" r="59249" b="9831"/>
          <a:stretch/>
        </p:blipFill>
        <p:spPr>
          <a:xfrm>
            <a:off x="6027924" y="472340"/>
            <a:ext cx="945799" cy="40422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B86739B-62BD-4B12-A738-F666C9AE7E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t="2479" r="59852" b="8972"/>
          <a:stretch/>
        </p:blipFill>
        <p:spPr>
          <a:xfrm>
            <a:off x="7041454" y="423354"/>
            <a:ext cx="927740" cy="413565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70E8C46-0A3D-4A45-8F29-6CEFA53A72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3287" r="59485" b="9218"/>
          <a:stretch/>
        </p:blipFill>
        <p:spPr>
          <a:xfrm>
            <a:off x="8036926" y="472340"/>
            <a:ext cx="945799" cy="408666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9CBE767-93F0-48EB-9B47-E061627727D7}"/>
              </a:ext>
            </a:extLst>
          </p:cNvPr>
          <p:cNvSpPr txBox="1"/>
          <p:nvPr/>
        </p:nvSpPr>
        <p:spPr>
          <a:xfrm>
            <a:off x="7999909" y="4559007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Contrasting-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methylation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(123)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23BBFD-5109-4C10-AE16-169CA6438072}"/>
              </a:ext>
            </a:extLst>
          </p:cNvPr>
          <p:cNvSpPr txBox="1"/>
          <p:nvPr/>
        </p:nvSpPr>
        <p:spPr>
          <a:xfrm>
            <a:off x="5978083" y="4559007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Jointly hypo-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methylated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(28)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C9F2C6-1D26-40CE-AF50-ECCA561D0F91}"/>
              </a:ext>
            </a:extLst>
          </p:cNvPr>
          <p:cNvSpPr txBox="1"/>
          <p:nvPr/>
        </p:nvSpPr>
        <p:spPr>
          <a:xfrm>
            <a:off x="6916164" y="4559007"/>
            <a:ext cx="117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Jointly hyper-methylated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(49)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1DA44C2-EF44-4105-A727-99827C6435B3}"/>
              </a:ext>
            </a:extLst>
          </p:cNvPr>
          <p:cNvSpPr txBox="1"/>
          <p:nvPr/>
        </p:nvSpPr>
        <p:spPr>
          <a:xfrm>
            <a:off x="4929368" y="16952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752CE3-E17B-421A-9659-6DA5A08C7F8A}"/>
              </a:ext>
            </a:extLst>
          </p:cNvPr>
          <p:cNvSpPr txBox="1"/>
          <p:nvPr/>
        </p:nvSpPr>
        <p:spPr>
          <a:xfrm>
            <a:off x="4921228" y="4446760"/>
            <a:ext cx="120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41EBBE-46D3-40F4-8A04-9D6A4E05EBB1}"/>
              </a:ext>
            </a:extLst>
          </p:cNvPr>
          <p:cNvSpPr txBox="1"/>
          <p:nvPr/>
        </p:nvSpPr>
        <p:spPr>
          <a:xfrm rot="16200000">
            <a:off x="3521883" y="2057362"/>
            <a:ext cx="181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FDADAB-581F-4E30-956A-0D1EDF43C33C}"/>
              </a:ext>
            </a:extLst>
          </p:cNvPr>
          <p:cNvSpPr txBox="1"/>
          <p:nvPr/>
        </p:nvSpPr>
        <p:spPr>
          <a:xfrm>
            <a:off x="241463" y="28404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61C9F1-6178-4668-8D39-FF28B8318078}"/>
              </a:ext>
            </a:extLst>
          </p:cNvPr>
          <p:cNvSpPr txBox="1"/>
          <p:nvPr/>
        </p:nvSpPr>
        <p:spPr>
          <a:xfrm>
            <a:off x="4090579" y="322624"/>
            <a:ext cx="380554" cy="53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8F73E8-0A39-4A15-8F89-4152F4E65D12}"/>
              </a:ext>
            </a:extLst>
          </p:cNvPr>
          <p:cNvSpPr txBox="1"/>
          <p:nvPr/>
        </p:nvSpPr>
        <p:spPr>
          <a:xfrm>
            <a:off x="4840702" y="4552895"/>
            <a:ext cx="127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Interaction-DML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(200)</a:t>
            </a:r>
          </a:p>
        </p:txBody>
      </p:sp>
    </p:spTree>
    <p:extLst>
      <p:ext uri="{BB962C8B-B14F-4D97-AF65-F5344CB8AC3E}">
        <p14:creationId xmlns:p14="http://schemas.microsoft.com/office/powerpoint/2010/main" val="203705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64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George</dc:creator>
  <cp:lastModifiedBy>Matthew George</cp:lastModifiedBy>
  <cp:revision>6</cp:revision>
  <dcterms:created xsi:type="dcterms:W3CDTF">2021-06-07T18:56:52Z</dcterms:created>
  <dcterms:modified xsi:type="dcterms:W3CDTF">2022-03-04T08:56:20Z</dcterms:modified>
</cp:coreProperties>
</file>