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37160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75" d="100"/>
          <a:sy n="75" d="100"/>
        </p:scale>
        <p:origin x="1447" y="18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748242"/>
            <a:ext cx="1028700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2401359"/>
            <a:ext cx="102870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243417"/>
            <a:ext cx="295751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43417"/>
            <a:ext cx="870108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139826"/>
            <a:ext cx="1183005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3059642"/>
            <a:ext cx="1183005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217083"/>
            <a:ext cx="58293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217083"/>
            <a:ext cx="58293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243417"/>
            <a:ext cx="1183005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120775"/>
            <a:ext cx="5802510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1670050"/>
            <a:ext cx="5802510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120775"/>
            <a:ext cx="5831087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1670050"/>
            <a:ext cx="5831087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04800"/>
            <a:ext cx="4423767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658284"/>
            <a:ext cx="694372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1371600"/>
            <a:ext cx="4423767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04800"/>
            <a:ext cx="4423767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658284"/>
            <a:ext cx="694372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1371600"/>
            <a:ext cx="4423767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243417"/>
            <a:ext cx="1183005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217083"/>
            <a:ext cx="1183005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4237567"/>
            <a:ext cx="30861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5512-7B1E-47DE-A263-4C49A24792A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4237567"/>
            <a:ext cx="462915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4237567"/>
            <a:ext cx="30861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2DE7-EB09-49EA-95F7-261BC8E9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5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C32772-9D3D-4F37-A8D2-FFB1CC1A40A5}"/>
              </a:ext>
            </a:extLst>
          </p:cNvPr>
          <p:cNvGrpSpPr>
            <a:grpSpLocks noChangeAspect="1"/>
          </p:cNvGrpSpPr>
          <p:nvPr/>
        </p:nvGrpSpPr>
        <p:grpSpPr>
          <a:xfrm>
            <a:off x="4938276" y="521671"/>
            <a:ext cx="4102191" cy="3094747"/>
            <a:chOff x="703045" y="466932"/>
            <a:chExt cx="4175570" cy="31501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D9DA36-85D1-4EFB-848C-034595F07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97" r="5477"/>
            <a:stretch/>
          </p:blipFill>
          <p:spPr>
            <a:xfrm>
              <a:off x="777069" y="653143"/>
              <a:ext cx="4101546" cy="296389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DD8263-1501-4D8D-80B8-3CAFD88BDE20}"/>
                </a:ext>
              </a:extLst>
            </p:cNvPr>
            <p:cNvSpPr txBox="1"/>
            <p:nvPr/>
          </p:nvSpPr>
          <p:spPr>
            <a:xfrm>
              <a:off x="703045" y="466932"/>
              <a:ext cx="1027976" cy="2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1" i="1" dirty="0">
                  <a:latin typeface="Arial" panose="020B0604020202020204" pitchFamily="34" charset="0"/>
                  <a:cs typeface="Arial" panose="020B0604020202020204" pitchFamily="34" charset="0"/>
                </a:rPr>
                <a:t>desiccation-DML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9EDEB5-381C-441D-A44D-E7923E8F417A}"/>
              </a:ext>
            </a:extLst>
          </p:cNvPr>
          <p:cNvGrpSpPr>
            <a:grpSpLocks noChangeAspect="1"/>
          </p:cNvGrpSpPr>
          <p:nvPr/>
        </p:nvGrpSpPr>
        <p:grpSpPr>
          <a:xfrm>
            <a:off x="9453238" y="511850"/>
            <a:ext cx="4101473" cy="3114389"/>
            <a:chOff x="5697411" y="522338"/>
            <a:chExt cx="4174839" cy="31700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98C4AA-2467-429B-A2D5-E6F9A61F8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96" r="5394"/>
            <a:stretch/>
          </p:blipFill>
          <p:spPr>
            <a:xfrm>
              <a:off x="5767081" y="728542"/>
              <a:ext cx="4105169" cy="2963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DB1A74-1A1B-46CB-90C8-543C554618CB}"/>
                </a:ext>
              </a:extLst>
            </p:cNvPr>
            <p:cNvSpPr txBox="1"/>
            <p:nvPr/>
          </p:nvSpPr>
          <p:spPr>
            <a:xfrm>
              <a:off x="5697411" y="522338"/>
              <a:ext cx="981602" cy="2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1" i="1" dirty="0">
                  <a:latin typeface="Arial" panose="020B0604020202020204" pitchFamily="34" charset="0"/>
                  <a:cs typeface="Arial" panose="020B0604020202020204" pitchFamily="34" charset="0"/>
                </a:rPr>
                <a:t>interaction-DML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4475E3-C663-4F06-A854-81A301A3053A}"/>
              </a:ext>
            </a:extLst>
          </p:cNvPr>
          <p:cNvGrpSpPr>
            <a:grpSpLocks noChangeAspect="1"/>
          </p:cNvGrpSpPr>
          <p:nvPr/>
        </p:nvGrpSpPr>
        <p:grpSpPr>
          <a:xfrm>
            <a:off x="444819" y="513724"/>
            <a:ext cx="4111580" cy="3110641"/>
            <a:chOff x="703045" y="3902465"/>
            <a:chExt cx="4185126" cy="31662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0D8801-7BD6-489F-9C85-D3D531C32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t="2651" r="5631"/>
            <a:stretch/>
          </p:blipFill>
          <p:spPr>
            <a:xfrm>
              <a:off x="777068" y="4106091"/>
              <a:ext cx="4111103" cy="29626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8EF6F2-3948-4593-A640-3A0E3A29464D}"/>
                </a:ext>
              </a:extLst>
            </p:cNvPr>
            <p:cNvSpPr txBox="1"/>
            <p:nvPr/>
          </p:nvSpPr>
          <p:spPr>
            <a:xfrm>
              <a:off x="703045" y="3902465"/>
              <a:ext cx="744725" cy="2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1" i="1" dirty="0">
                  <a:latin typeface="Arial" panose="020B0604020202020204" pitchFamily="34" charset="0"/>
                  <a:cs typeface="Arial" panose="020B0604020202020204" pitchFamily="34" charset="0"/>
                </a:rPr>
                <a:t>ploidy-DML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138540-2462-41ED-804C-0CF4495538D0}"/>
              </a:ext>
            </a:extLst>
          </p:cNvPr>
          <p:cNvSpPr txBox="1"/>
          <p:nvPr/>
        </p:nvSpPr>
        <p:spPr>
          <a:xfrm>
            <a:off x="74205" y="498115"/>
            <a:ext cx="370614" cy="401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8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6EC74A-2491-4D8F-A46C-3F23ACB2B4A3}"/>
              </a:ext>
            </a:extLst>
          </p:cNvPr>
          <p:cNvSpPr txBox="1"/>
          <p:nvPr/>
        </p:nvSpPr>
        <p:spPr>
          <a:xfrm>
            <a:off x="4629121" y="498115"/>
            <a:ext cx="370614" cy="401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8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AA278-44E5-4535-B484-5B23423DD49B}"/>
              </a:ext>
            </a:extLst>
          </p:cNvPr>
          <p:cNvSpPr txBox="1"/>
          <p:nvPr/>
        </p:nvSpPr>
        <p:spPr>
          <a:xfrm>
            <a:off x="9086332" y="498115"/>
            <a:ext cx="370614" cy="401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8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8839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862B0D2-F7D3-4C32-AC4F-91C22C831CBF}"/>
              </a:ext>
            </a:extLst>
          </p:cNvPr>
          <p:cNvGrpSpPr>
            <a:grpSpLocks noChangeAspect="1"/>
          </p:cNvGrpSpPr>
          <p:nvPr/>
        </p:nvGrpSpPr>
        <p:grpSpPr>
          <a:xfrm>
            <a:off x="4899837" y="429412"/>
            <a:ext cx="3989285" cy="3799139"/>
            <a:chOff x="4899838" y="374342"/>
            <a:chExt cx="3263204" cy="31076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2AFB6F-C5F9-4462-80CB-9055EB9D5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50" t="1695" r="22651" b="1965"/>
            <a:stretch/>
          </p:blipFill>
          <p:spPr>
            <a:xfrm>
              <a:off x="4899838" y="594214"/>
              <a:ext cx="3263204" cy="288779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4E974-1660-47D3-9BAE-FCAAD40E73C4}"/>
                </a:ext>
              </a:extLst>
            </p:cNvPr>
            <p:cNvSpPr txBox="1"/>
            <p:nvPr/>
          </p:nvSpPr>
          <p:spPr>
            <a:xfrm>
              <a:off x="5012237" y="374342"/>
              <a:ext cx="8611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desiccation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FA9759-FB47-49C0-8205-B8D9F300F33C}"/>
              </a:ext>
            </a:extLst>
          </p:cNvPr>
          <p:cNvSpPr txBox="1"/>
          <p:nvPr/>
        </p:nvSpPr>
        <p:spPr>
          <a:xfrm>
            <a:off x="116115" y="390500"/>
            <a:ext cx="349776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5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D348D2-AA72-4723-82B1-8843B043EAFC}"/>
              </a:ext>
            </a:extLst>
          </p:cNvPr>
          <p:cNvGrpSpPr>
            <a:grpSpLocks noChangeAspect="1"/>
          </p:cNvGrpSpPr>
          <p:nvPr/>
        </p:nvGrpSpPr>
        <p:grpSpPr>
          <a:xfrm>
            <a:off x="447032" y="372651"/>
            <a:ext cx="4138521" cy="3912661"/>
            <a:chOff x="1419153" y="374342"/>
            <a:chExt cx="3385278" cy="32005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3BC5CC-837A-4C04-BF86-ADFBD4FB3011}"/>
                </a:ext>
              </a:extLst>
            </p:cNvPr>
            <p:cNvSpPr txBox="1"/>
            <p:nvPr/>
          </p:nvSpPr>
          <p:spPr>
            <a:xfrm>
              <a:off x="1609725" y="374342"/>
              <a:ext cx="5389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ploidy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62AB7D-BE7C-4059-9F4E-A838480A23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9153" y="594214"/>
              <a:ext cx="3385278" cy="2980654"/>
              <a:chOff x="90289" y="351065"/>
              <a:chExt cx="3804852" cy="335007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BC3BD75-1E04-4DEE-AB5B-797C241925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84" t="1330" r="23587" b="3364"/>
              <a:stretch/>
            </p:blipFill>
            <p:spPr>
              <a:xfrm>
                <a:off x="90289" y="351065"/>
                <a:ext cx="3675017" cy="327742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4F8D3-D2CF-430E-A04F-7FAA1FC9775A}"/>
                  </a:ext>
                </a:extLst>
              </p:cNvPr>
              <p:cNvSpPr txBox="1"/>
              <p:nvPr/>
            </p:nvSpPr>
            <p:spPr>
              <a:xfrm>
                <a:off x="3660363" y="351065"/>
                <a:ext cx="209885" cy="10225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B8A523-C9AB-450F-A6A9-ABB2F2250581}"/>
                  </a:ext>
                </a:extLst>
              </p:cNvPr>
              <p:cNvSpPr txBox="1"/>
              <p:nvPr/>
            </p:nvSpPr>
            <p:spPr>
              <a:xfrm>
                <a:off x="3718890" y="1586155"/>
                <a:ext cx="176251" cy="9444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776497-D3F7-4957-989A-C088B3D5AB66}"/>
                  </a:ext>
                </a:extLst>
              </p:cNvPr>
              <p:cNvSpPr txBox="1"/>
              <p:nvPr/>
            </p:nvSpPr>
            <p:spPr>
              <a:xfrm>
                <a:off x="3718890" y="2756664"/>
                <a:ext cx="176251" cy="9444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C45945-B914-45B5-9B99-C006D3CEB9D0}"/>
              </a:ext>
            </a:extLst>
          </p:cNvPr>
          <p:cNvSpPr txBox="1"/>
          <p:nvPr/>
        </p:nvSpPr>
        <p:spPr>
          <a:xfrm>
            <a:off x="4560476" y="374342"/>
            <a:ext cx="25687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C1777-9D2D-4B26-B10C-886A678AA510}"/>
              </a:ext>
            </a:extLst>
          </p:cNvPr>
          <p:cNvSpPr txBox="1"/>
          <p:nvPr/>
        </p:nvSpPr>
        <p:spPr>
          <a:xfrm>
            <a:off x="8742197" y="374342"/>
            <a:ext cx="25687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4B5C4D-4D54-4645-BFD6-15FE9FC39EBD}"/>
              </a:ext>
            </a:extLst>
          </p:cNvPr>
          <p:cNvGrpSpPr>
            <a:grpSpLocks noChangeAspect="1"/>
          </p:cNvGrpSpPr>
          <p:nvPr/>
        </p:nvGrpSpPr>
        <p:grpSpPr>
          <a:xfrm>
            <a:off x="9109018" y="401854"/>
            <a:ext cx="4022371" cy="3854254"/>
            <a:chOff x="8459915" y="378575"/>
            <a:chExt cx="3290268" cy="31527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3E91A4-FE07-4403-A283-00FCFE38F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1" t="2078" r="22656"/>
            <a:stretch/>
          </p:blipFill>
          <p:spPr>
            <a:xfrm>
              <a:off x="8459915" y="622433"/>
              <a:ext cx="3290268" cy="290889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3D68F7-CB0A-40E6-9407-74F2E882C9A7}"/>
                </a:ext>
              </a:extLst>
            </p:cNvPr>
            <p:cNvSpPr txBox="1"/>
            <p:nvPr/>
          </p:nvSpPr>
          <p:spPr>
            <a:xfrm>
              <a:off x="8626294" y="378575"/>
              <a:ext cx="8082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29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12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George</dc:creator>
  <cp:lastModifiedBy>Matthew George</cp:lastModifiedBy>
  <cp:revision>2</cp:revision>
  <dcterms:created xsi:type="dcterms:W3CDTF">2022-03-18T04:30:58Z</dcterms:created>
  <dcterms:modified xsi:type="dcterms:W3CDTF">2022-03-18T04:36:52Z</dcterms:modified>
</cp:coreProperties>
</file>