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100584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08B"/>
    <a:srgbClr val="FF4500"/>
    <a:srgbClr val="8B2500"/>
    <a:srgbClr val="487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6939" autoAdjust="0"/>
  </p:normalViewPr>
  <p:slideViewPr>
    <p:cSldViewPr snapToGrid="0">
      <p:cViewPr>
        <p:scale>
          <a:sx n="75" d="100"/>
          <a:sy n="75" d="100"/>
        </p:scale>
        <p:origin x="3027" y="1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047539"/>
            <a:ext cx="7543800" cy="222842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361902"/>
            <a:ext cx="7543800" cy="1545378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340783"/>
            <a:ext cx="2168843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40783"/>
            <a:ext cx="6380798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595756"/>
            <a:ext cx="8675370" cy="2662555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4283499"/>
            <a:ext cx="8675370" cy="1400175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703917"/>
            <a:ext cx="427482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703917"/>
            <a:ext cx="427482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40784"/>
            <a:ext cx="867537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569085"/>
            <a:ext cx="4255174" cy="768985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338070"/>
            <a:ext cx="4255174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569085"/>
            <a:ext cx="4276130" cy="768985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338070"/>
            <a:ext cx="4276130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4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26720"/>
            <a:ext cx="3244096" cy="14935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21597"/>
            <a:ext cx="5092065" cy="4548717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920240"/>
            <a:ext cx="3244096" cy="3557482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26720"/>
            <a:ext cx="3244096" cy="14935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21597"/>
            <a:ext cx="5092065" cy="4548717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920240"/>
            <a:ext cx="3244096" cy="3557482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40784"/>
            <a:ext cx="867537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703917"/>
            <a:ext cx="867537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932594"/>
            <a:ext cx="22631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6F73-081A-4E7D-A6F1-A3A80DDFA3A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5932594"/>
            <a:ext cx="339471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5932594"/>
            <a:ext cx="22631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7F5E-7DB8-40E6-9D76-8E0FA548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3AC44E0-8D00-4E15-B1A5-BE8F875526CA}"/>
              </a:ext>
            </a:extLst>
          </p:cNvPr>
          <p:cNvGrpSpPr/>
          <p:nvPr/>
        </p:nvGrpSpPr>
        <p:grpSpPr>
          <a:xfrm>
            <a:off x="480892" y="80729"/>
            <a:ext cx="7729086" cy="5524641"/>
            <a:chOff x="370114" y="436376"/>
            <a:chExt cx="7729086" cy="55246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CF3C1-E42E-422E-9769-3CDB3930542F}"/>
                </a:ext>
              </a:extLst>
            </p:cNvPr>
            <p:cNvGrpSpPr/>
            <p:nvPr/>
          </p:nvGrpSpPr>
          <p:grpSpPr>
            <a:xfrm>
              <a:off x="370114" y="436376"/>
              <a:ext cx="7729086" cy="5524641"/>
              <a:chOff x="370114" y="436376"/>
              <a:chExt cx="7729086" cy="552464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63590FF-B9D5-41AD-B24D-E079BC890E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0114" y="2629988"/>
                <a:ext cx="7319555" cy="333102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CF33AF3-D2FA-4D81-962E-ECC434D0B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6708" y="436376"/>
                <a:ext cx="7262492" cy="2284326"/>
              </a:xfrm>
              <a:prstGeom prst="rect">
                <a:avLst/>
              </a:prstGeom>
            </p:spPr>
          </p:pic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931E12-B6E8-4190-8C0F-672A6971FAD0}"/>
                </a:ext>
              </a:extLst>
            </p:cNvPr>
            <p:cNvSpPr/>
            <p:nvPr/>
          </p:nvSpPr>
          <p:spPr>
            <a:xfrm>
              <a:off x="399708" y="618782"/>
              <a:ext cx="439687" cy="2078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102E56D-0D5C-4F71-A5C9-4E278EAA9205}"/>
              </a:ext>
            </a:extLst>
          </p:cNvPr>
          <p:cNvSpPr txBox="1"/>
          <p:nvPr/>
        </p:nvSpPr>
        <p:spPr>
          <a:xfrm>
            <a:off x="1188529" y="5506825"/>
            <a:ext cx="722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	   2	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	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	      5	  6	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	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	       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CF79B3-CF04-4613-A0DE-D26A5FFD2567}"/>
              </a:ext>
            </a:extLst>
          </p:cNvPr>
          <p:cNvSpPr txBox="1"/>
          <p:nvPr/>
        </p:nvSpPr>
        <p:spPr>
          <a:xfrm rot="16200000">
            <a:off x="7522459" y="1087285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Genes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8D7421-9F02-4D44-A82A-F1E32C7D570D}"/>
              </a:ext>
            </a:extLst>
          </p:cNvPr>
          <p:cNvSpPr txBox="1"/>
          <p:nvPr/>
        </p:nvSpPr>
        <p:spPr>
          <a:xfrm rot="16200000">
            <a:off x="-612054" y="3532581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DML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67E92B-F68A-4723-B944-3D525EDB4707}"/>
              </a:ext>
            </a:extLst>
          </p:cNvPr>
          <p:cNvSpPr txBox="1"/>
          <p:nvPr/>
        </p:nvSpPr>
        <p:spPr>
          <a:xfrm>
            <a:off x="3543163" y="5975677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Chromosome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D0B3E6-115F-485F-8017-663C020089E5}"/>
              </a:ext>
            </a:extLst>
          </p:cNvPr>
          <p:cNvGrpSpPr/>
          <p:nvPr/>
        </p:nvGrpSpPr>
        <p:grpSpPr>
          <a:xfrm>
            <a:off x="8018928" y="2647104"/>
            <a:ext cx="1983718" cy="1868362"/>
            <a:chOff x="8156710" y="2511694"/>
            <a:chExt cx="1983718" cy="186836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EF46B2-B4F2-4884-981A-1D8612315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4074962"/>
              <a:ext cx="274320" cy="274320"/>
            </a:xfrm>
            <a:prstGeom prst="rect">
              <a:avLst/>
            </a:prstGeom>
            <a:solidFill>
              <a:srgbClr val="487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A4C3273-B3FE-4028-9B5F-E0701EA734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3707898"/>
              <a:ext cx="274320" cy="274320"/>
            </a:xfrm>
            <a:prstGeom prst="rect">
              <a:avLst/>
            </a:prstGeom>
            <a:solidFill>
              <a:srgbClr val="2640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D50BBC1-BF04-426C-AC0F-45E76045A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3340834"/>
              <a:ext cx="274320" cy="274320"/>
            </a:xfrm>
            <a:prstGeom prst="rect">
              <a:avLst/>
            </a:prstGeom>
            <a:solidFill>
              <a:srgbClr val="FF45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F6A3CC-BE87-41F9-AFBC-9BA830F1A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710" y="2973770"/>
              <a:ext cx="274320" cy="274320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CAAD3A-93A6-49C1-BB4B-A2BA678481BB}"/>
                </a:ext>
              </a:extLst>
            </p:cNvPr>
            <p:cNvSpPr txBox="1"/>
            <p:nvPr/>
          </p:nvSpPr>
          <p:spPr>
            <a:xfrm>
              <a:off x="8431030" y="251169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DML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D5AAC5E-E5C7-4FF9-9F83-3696E84303D8}"/>
                </a:ext>
              </a:extLst>
            </p:cNvPr>
            <p:cNvSpPr txBox="1"/>
            <p:nvPr/>
          </p:nvSpPr>
          <p:spPr>
            <a:xfrm>
              <a:off x="8413673" y="2957041"/>
              <a:ext cx="1726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Desiccation (hyper)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DEE94F-0BDF-4A3E-B81C-7C0722941F12}"/>
                </a:ext>
              </a:extLst>
            </p:cNvPr>
            <p:cNvSpPr txBox="1"/>
            <p:nvPr/>
          </p:nvSpPr>
          <p:spPr>
            <a:xfrm>
              <a:off x="8413673" y="3332469"/>
              <a:ext cx="1667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Desiccation (hypo)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41761A3-91BB-4167-9193-C2DFF45C6E99}"/>
                </a:ext>
              </a:extLst>
            </p:cNvPr>
            <p:cNvSpPr txBox="1"/>
            <p:nvPr/>
          </p:nvSpPr>
          <p:spPr>
            <a:xfrm>
              <a:off x="8413673" y="3705815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Ploidy (hyper)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9B8570-298F-4A12-A8C7-C6CA3461C824}"/>
                </a:ext>
              </a:extLst>
            </p:cNvPr>
            <p:cNvSpPr txBox="1"/>
            <p:nvPr/>
          </p:nvSpPr>
          <p:spPr>
            <a:xfrm>
              <a:off x="8413673" y="4072279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Ploidy (hypo)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18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5150</TotalTime>
  <Words>52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George</dc:creator>
  <cp:lastModifiedBy>Matthew George</cp:lastModifiedBy>
  <cp:revision>5</cp:revision>
  <dcterms:created xsi:type="dcterms:W3CDTF">2022-02-07T23:35:48Z</dcterms:created>
  <dcterms:modified xsi:type="dcterms:W3CDTF">2022-02-28T19:10:51Z</dcterms:modified>
</cp:coreProperties>
</file>