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57" r:id="rId5"/>
    <p:sldId id="256" r:id="rId6"/>
    <p:sldId id="258" r:id="rId7"/>
    <p:sldId id="261" r:id="rId8"/>
    <p:sldId id="26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78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20A-2BB4-4B86-87A5-739E99E6D28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E96AF-9AC5-4433-991C-4A1BC1315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20A-2BB4-4B86-87A5-739E99E6D28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E96AF-9AC5-4433-991C-4A1BC1315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20A-2BB4-4B86-87A5-739E99E6D28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E96AF-9AC5-4433-991C-4A1BC1315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20A-2BB4-4B86-87A5-739E99E6D28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E96AF-9AC5-4433-991C-4A1BC1315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20A-2BB4-4B86-87A5-739E99E6D28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E96AF-9AC5-4433-991C-4A1BC1315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20A-2BB4-4B86-87A5-739E99E6D28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E96AF-9AC5-4433-991C-4A1BC1315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20A-2BB4-4B86-87A5-739E99E6D28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E96AF-9AC5-4433-991C-4A1BC1315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20A-2BB4-4B86-87A5-739E99E6D28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E96AF-9AC5-4433-991C-4A1BC1315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20A-2BB4-4B86-87A5-739E99E6D28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E96AF-9AC5-4433-991C-4A1BC1315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20A-2BB4-4B86-87A5-739E99E6D28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E96AF-9AC5-4433-991C-4A1BC1315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20A-2BB4-4B86-87A5-739E99E6D28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E96AF-9AC5-4433-991C-4A1BC1315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F420A-2BB4-4B86-87A5-739E99E6D28B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E96AF-9AC5-4433-991C-4A1BC1315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jpeg"/><Relationship Id="rId21" Type="http://schemas.openxmlformats.org/officeDocument/2006/relationships/image" Target="../media/image26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7.jpeg"/><Relationship Id="rId16" Type="http://schemas.openxmlformats.org/officeDocument/2006/relationships/image" Target="../media/image21.jpe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24" Type="http://schemas.openxmlformats.org/officeDocument/2006/relationships/image" Target="../media/image29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23" Type="http://schemas.openxmlformats.org/officeDocument/2006/relationships/image" Target="../media/image28.jpe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Relationship Id="rId22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openxmlformats.org/officeDocument/2006/relationships/image" Target="../media/image46.jpeg"/><Relationship Id="rId3" Type="http://schemas.openxmlformats.org/officeDocument/2006/relationships/image" Target="../media/image31.jpeg"/><Relationship Id="rId21" Type="http://schemas.openxmlformats.org/officeDocument/2006/relationships/image" Target="../media/image49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" Type="http://schemas.openxmlformats.org/officeDocument/2006/relationships/image" Target="../media/image30.jpeg"/><Relationship Id="rId16" Type="http://schemas.openxmlformats.org/officeDocument/2006/relationships/image" Target="../media/image44.jpeg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23" Type="http://schemas.openxmlformats.org/officeDocument/2006/relationships/image" Target="../media/image51.jpeg"/><Relationship Id="rId10" Type="http://schemas.openxmlformats.org/officeDocument/2006/relationships/image" Target="../media/image38.jpeg"/><Relationship Id="rId19" Type="http://schemas.openxmlformats.org/officeDocument/2006/relationships/image" Target="../media/image47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Relationship Id="rId22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ndexStati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" y="-19050"/>
            <a:ext cx="7525493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 rot="21391341">
            <a:off x="1143000" y="164306"/>
            <a:ext cx="1297645" cy="902493"/>
          </a:xfrm>
          <a:custGeom>
            <a:avLst/>
            <a:gdLst>
              <a:gd name="connsiteX0" fmla="*/ 652462 w 1321457"/>
              <a:gd name="connsiteY0" fmla="*/ 2381 h 888206"/>
              <a:gd name="connsiteX1" fmla="*/ 700087 w 1321457"/>
              <a:gd name="connsiteY1" fmla="*/ 11906 h 888206"/>
              <a:gd name="connsiteX2" fmla="*/ 714375 w 1321457"/>
              <a:gd name="connsiteY2" fmla="*/ 16668 h 888206"/>
              <a:gd name="connsiteX3" fmla="*/ 742950 w 1321457"/>
              <a:gd name="connsiteY3" fmla="*/ 21431 h 888206"/>
              <a:gd name="connsiteX4" fmla="*/ 757237 w 1321457"/>
              <a:gd name="connsiteY4" fmla="*/ 26193 h 888206"/>
              <a:gd name="connsiteX5" fmla="*/ 776287 w 1321457"/>
              <a:gd name="connsiteY5" fmla="*/ 30956 h 888206"/>
              <a:gd name="connsiteX6" fmla="*/ 804862 w 1321457"/>
              <a:gd name="connsiteY6" fmla="*/ 40481 h 888206"/>
              <a:gd name="connsiteX7" fmla="*/ 819150 w 1321457"/>
              <a:gd name="connsiteY7" fmla="*/ 45243 h 888206"/>
              <a:gd name="connsiteX8" fmla="*/ 838200 w 1321457"/>
              <a:gd name="connsiteY8" fmla="*/ 50006 h 888206"/>
              <a:gd name="connsiteX9" fmla="*/ 866775 w 1321457"/>
              <a:gd name="connsiteY9" fmla="*/ 59531 h 888206"/>
              <a:gd name="connsiteX10" fmla="*/ 909637 w 1321457"/>
              <a:gd name="connsiteY10" fmla="*/ 73818 h 888206"/>
              <a:gd name="connsiteX11" fmla="*/ 928687 w 1321457"/>
              <a:gd name="connsiteY11" fmla="*/ 83343 h 888206"/>
              <a:gd name="connsiteX12" fmla="*/ 962025 w 1321457"/>
              <a:gd name="connsiteY12" fmla="*/ 92868 h 888206"/>
              <a:gd name="connsiteX13" fmla="*/ 1004887 w 1321457"/>
              <a:gd name="connsiteY13" fmla="*/ 107156 h 888206"/>
              <a:gd name="connsiteX14" fmla="*/ 1019175 w 1321457"/>
              <a:gd name="connsiteY14" fmla="*/ 111918 h 888206"/>
              <a:gd name="connsiteX15" fmla="*/ 1038225 w 1321457"/>
              <a:gd name="connsiteY15" fmla="*/ 116681 h 888206"/>
              <a:gd name="connsiteX16" fmla="*/ 1052512 w 1321457"/>
              <a:gd name="connsiteY16" fmla="*/ 121443 h 888206"/>
              <a:gd name="connsiteX17" fmla="*/ 1085850 w 1321457"/>
              <a:gd name="connsiteY17" fmla="*/ 126206 h 888206"/>
              <a:gd name="connsiteX18" fmla="*/ 1128712 w 1321457"/>
              <a:gd name="connsiteY18" fmla="*/ 135731 h 888206"/>
              <a:gd name="connsiteX19" fmla="*/ 1143000 w 1321457"/>
              <a:gd name="connsiteY19" fmla="*/ 140493 h 888206"/>
              <a:gd name="connsiteX20" fmla="*/ 1162050 w 1321457"/>
              <a:gd name="connsiteY20" fmla="*/ 145256 h 888206"/>
              <a:gd name="connsiteX21" fmla="*/ 1190625 w 1321457"/>
              <a:gd name="connsiteY21" fmla="*/ 154781 h 888206"/>
              <a:gd name="connsiteX22" fmla="*/ 1209675 w 1321457"/>
              <a:gd name="connsiteY22" fmla="*/ 159543 h 888206"/>
              <a:gd name="connsiteX23" fmla="*/ 1252537 w 1321457"/>
              <a:gd name="connsiteY23" fmla="*/ 173831 h 888206"/>
              <a:gd name="connsiteX24" fmla="*/ 1266825 w 1321457"/>
              <a:gd name="connsiteY24" fmla="*/ 178593 h 888206"/>
              <a:gd name="connsiteX25" fmla="*/ 1304925 w 1321457"/>
              <a:gd name="connsiteY25" fmla="*/ 221456 h 888206"/>
              <a:gd name="connsiteX26" fmla="*/ 1309687 w 1321457"/>
              <a:gd name="connsiteY26" fmla="*/ 359568 h 888206"/>
              <a:gd name="connsiteX27" fmla="*/ 1295400 w 1321457"/>
              <a:gd name="connsiteY27" fmla="*/ 407193 h 888206"/>
              <a:gd name="connsiteX28" fmla="*/ 1281112 w 1321457"/>
              <a:gd name="connsiteY28" fmla="*/ 421481 h 888206"/>
              <a:gd name="connsiteX29" fmla="*/ 1276350 w 1321457"/>
              <a:gd name="connsiteY29" fmla="*/ 435768 h 888206"/>
              <a:gd name="connsiteX30" fmla="*/ 1228725 w 1321457"/>
              <a:gd name="connsiteY30" fmla="*/ 473868 h 888206"/>
              <a:gd name="connsiteX31" fmla="*/ 1200150 w 1321457"/>
              <a:gd name="connsiteY31" fmla="*/ 483393 h 888206"/>
              <a:gd name="connsiteX32" fmla="*/ 1185862 w 1321457"/>
              <a:gd name="connsiteY32" fmla="*/ 488156 h 888206"/>
              <a:gd name="connsiteX33" fmla="*/ 1171575 w 1321457"/>
              <a:gd name="connsiteY33" fmla="*/ 483393 h 888206"/>
              <a:gd name="connsiteX34" fmla="*/ 1152525 w 1321457"/>
              <a:gd name="connsiteY34" fmla="*/ 478631 h 888206"/>
              <a:gd name="connsiteX35" fmla="*/ 1119187 w 1321457"/>
              <a:gd name="connsiteY35" fmla="*/ 464343 h 888206"/>
              <a:gd name="connsiteX36" fmla="*/ 1042987 w 1321457"/>
              <a:gd name="connsiteY36" fmla="*/ 469106 h 888206"/>
              <a:gd name="connsiteX37" fmla="*/ 1023937 w 1321457"/>
              <a:gd name="connsiteY37" fmla="*/ 497681 h 888206"/>
              <a:gd name="connsiteX38" fmla="*/ 1014412 w 1321457"/>
              <a:gd name="connsiteY38" fmla="*/ 535781 h 888206"/>
              <a:gd name="connsiteX39" fmla="*/ 1004887 w 1321457"/>
              <a:gd name="connsiteY39" fmla="*/ 564356 h 888206"/>
              <a:gd name="connsiteX40" fmla="*/ 1000125 w 1321457"/>
              <a:gd name="connsiteY40" fmla="*/ 583406 h 888206"/>
              <a:gd name="connsiteX41" fmla="*/ 985837 w 1321457"/>
              <a:gd name="connsiteY41" fmla="*/ 626268 h 888206"/>
              <a:gd name="connsiteX42" fmla="*/ 981075 w 1321457"/>
              <a:gd name="connsiteY42" fmla="*/ 645318 h 888206"/>
              <a:gd name="connsiteX43" fmla="*/ 976312 w 1321457"/>
              <a:gd name="connsiteY43" fmla="*/ 659606 h 888206"/>
              <a:gd name="connsiteX44" fmla="*/ 971550 w 1321457"/>
              <a:gd name="connsiteY44" fmla="*/ 678656 h 888206"/>
              <a:gd name="connsiteX45" fmla="*/ 962025 w 1321457"/>
              <a:gd name="connsiteY45" fmla="*/ 707231 h 888206"/>
              <a:gd name="connsiteX46" fmla="*/ 952500 w 1321457"/>
              <a:gd name="connsiteY46" fmla="*/ 721518 h 888206"/>
              <a:gd name="connsiteX47" fmla="*/ 942975 w 1321457"/>
              <a:gd name="connsiteY47" fmla="*/ 769143 h 888206"/>
              <a:gd name="connsiteX48" fmla="*/ 928687 w 1321457"/>
              <a:gd name="connsiteY48" fmla="*/ 873918 h 888206"/>
              <a:gd name="connsiteX49" fmla="*/ 919162 w 1321457"/>
              <a:gd name="connsiteY49" fmla="*/ 888206 h 888206"/>
              <a:gd name="connsiteX50" fmla="*/ 871537 w 1321457"/>
              <a:gd name="connsiteY50" fmla="*/ 883443 h 888206"/>
              <a:gd name="connsiteX51" fmla="*/ 842962 w 1321457"/>
              <a:gd name="connsiteY51" fmla="*/ 869156 h 888206"/>
              <a:gd name="connsiteX52" fmla="*/ 814387 w 1321457"/>
              <a:gd name="connsiteY52" fmla="*/ 859631 h 888206"/>
              <a:gd name="connsiteX53" fmla="*/ 800100 w 1321457"/>
              <a:gd name="connsiteY53" fmla="*/ 854868 h 888206"/>
              <a:gd name="connsiteX54" fmla="*/ 766762 w 1321457"/>
              <a:gd name="connsiteY54" fmla="*/ 850106 h 888206"/>
              <a:gd name="connsiteX55" fmla="*/ 738187 w 1321457"/>
              <a:gd name="connsiteY55" fmla="*/ 845343 h 888206"/>
              <a:gd name="connsiteX56" fmla="*/ 671512 w 1321457"/>
              <a:gd name="connsiteY56" fmla="*/ 831056 h 888206"/>
              <a:gd name="connsiteX57" fmla="*/ 628650 w 1321457"/>
              <a:gd name="connsiteY57" fmla="*/ 816768 h 888206"/>
              <a:gd name="connsiteX58" fmla="*/ 609600 w 1321457"/>
              <a:gd name="connsiteY58" fmla="*/ 812006 h 888206"/>
              <a:gd name="connsiteX59" fmla="*/ 595312 w 1321457"/>
              <a:gd name="connsiteY59" fmla="*/ 807243 h 888206"/>
              <a:gd name="connsiteX60" fmla="*/ 557212 w 1321457"/>
              <a:gd name="connsiteY60" fmla="*/ 797718 h 888206"/>
              <a:gd name="connsiteX61" fmla="*/ 528637 w 1321457"/>
              <a:gd name="connsiteY61" fmla="*/ 788193 h 888206"/>
              <a:gd name="connsiteX62" fmla="*/ 514350 w 1321457"/>
              <a:gd name="connsiteY62" fmla="*/ 783431 h 888206"/>
              <a:gd name="connsiteX63" fmla="*/ 495300 w 1321457"/>
              <a:gd name="connsiteY63" fmla="*/ 773906 h 888206"/>
              <a:gd name="connsiteX64" fmla="*/ 466725 w 1321457"/>
              <a:gd name="connsiteY64" fmla="*/ 769143 h 888206"/>
              <a:gd name="connsiteX65" fmla="*/ 442912 w 1321457"/>
              <a:gd name="connsiteY65" fmla="*/ 764381 h 888206"/>
              <a:gd name="connsiteX66" fmla="*/ 414337 w 1321457"/>
              <a:gd name="connsiteY66" fmla="*/ 754856 h 888206"/>
              <a:gd name="connsiteX67" fmla="*/ 381000 w 1321457"/>
              <a:gd name="connsiteY67" fmla="*/ 745331 h 888206"/>
              <a:gd name="connsiteX68" fmla="*/ 347662 w 1321457"/>
              <a:gd name="connsiteY68" fmla="*/ 731043 h 888206"/>
              <a:gd name="connsiteX69" fmla="*/ 304800 w 1321457"/>
              <a:gd name="connsiteY69" fmla="*/ 702468 h 888206"/>
              <a:gd name="connsiteX70" fmla="*/ 290512 w 1321457"/>
              <a:gd name="connsiteY70" fmla="*/ 692943 h 888206"/>
              <a:gd name="connsiteX71" fmla="*/ 276225 w 1321457"/>
              <a:gd name="connsiteY71" fmla="*/ 688181 h 888206"/>
              <a:gd name="connsiteX72" fmla="*/ 257175 w 1321457"/>
              <a:gd name="connsiteY72" fmla="*/ 678656 h 888206"/>
              <a:gd name="connsiteX73" fmla="*/ 228600 w 1321457"/>
              <a:gd name="connsiteY73" fmla="*/ 669131 h 888206"/>
              <a:gd name="connsiteX74" fmla="*/ 190500 w 1321457"/>
              <a:gd name="connsiteY74" fmla="*/ 635793 h 888206"/>
              <a:gd name="connsiteX75" fmla="*/ 161925 w 1321457"/>
              <a:gd name="connsiteY75" fmla="*/ 626268 h 888206"/>
              <a:gd name="connsiteX76" fmla="*/ 142875 w 1321457"/>
              <a:gd name="connsiteY76" fmla="*/ 607218 h 888206"/>
              <a:gd name="connsiteX77" fmla="*/ 114300 w 1321457"/>
              <a:gd name="connsiteY77" fmla="*/ 588168 h 888206"/>
              <a:gd name="connsiteX78" fmla="*/ 80962 w 1321457"/>
              <a:gd name="connsiteY78" fmla="*/ 554831 h 888206"/>
              <a:gd name="connsiteX79" fmla="*/ 66675 w 1321457"/>
              <a:gd name="connsiteY79" fmla="*/ 545306 h 888206"/>
              <a:gd name="connsiteX80" fmla="*/ 47625 w 1321457"/>
              <a:gd name="connsiteY80" fmla="*/ 516731 h 888206"/>
              <a:gd name="connsiteX81" fmla="*/ 33337 w 1321457"/>
              <a:gd name="connsiteY81" fmla="*/ 502443 h 888206"/>
              <a:gd name="connsiteX82" fmla="*/ 14287 w 1321457"/>
              <a:gd name="connsiteY82" fmla="*/ 473868 h 888206"/>
              <a:gd name="connsiteX83" fmla="*/ 0 w 1321457"/>
              <a:gd name="connsiteY83" fmla="*/ 397668 h 888206"/>
              <a:gd name="connsiteX84" fmla="*/ 9525 w 1321457"/>
              <a:gd name="connsiteY84" fmla="*/ 359568 h 888206"/>
              <a:gd name="connsiteX85" fmla="*/ 19050 w 1321457"/>
              <a:gd name="connsiteY85" fmla="*/ 345281 h 888206"/>
              <a:gd name="connsiteX86" fmla="*/ 23812 w 1321457"/>
              <a:gd name="connsiteY86" fmla="*/ 330993 h 888206"/>
              <a:gd name="connsiteX87" fmla="*/ 33337 w 1321457"/>
              <a:gd name="connsiteY87" fmla="*/ 316706 h 888206"/>
              <a:gd name="connsiteX88" fmla="*/ 61912 w 1321457"/>
              <a:gd name="connsiteY88" fmla="*/ 302418 h 888206"/>
              <a:gd name="connsiteX89" fmla="*/ 104775 w 1321457"/>
              <a:gd name="connsiteY89" fmla="*/ 269081 h 888206"/>
              <a:gd name="connsiteX90" fmla="*/ 133350 w 1321457"/>
              <a:gd name="connsiteY90" fmla="*/ 254793 h 888206"/>
              <a:gd name="connsiteX91" fmla="*/ 152400 w 1321457"/>
              <a:gd name="connsiteY91" fmla="*/ 245268 h 888206"/>
              <a:gd name="connsiteX92" fmla="*/ 171450 w 1321457"/>
              <a:gd name="connsiteY92" fmla="*/ 230981 h 888206"/>
              <a:gd name="connsiteX93" fmla="*/ 204787 w 1321457"/>
              <a:gd name="connsiteY93" fmla="*/ 216693 h 888206"/>
              <a:gd name="connsiteX94" fmla="*/ 219075 w 1321457"/>
              <a:gd name="connsiteY94" fmla="*/ 207168 h 888206"/>
              <a:gd name="connsiteX95" fmla="*/ 238125 w 1321457"/>
              <a:gd name="connsiteY95" fmla="*/ 202406 h 888206"/>
              <a:gd name="connsiteX96" fmla="*/ 266700 w 1321457"/>
              <a:gd name="connsiteY96" fmla="*/ 192881 h 888206"/>
              <a:gd name="connsiteX97" fmla="*/ 304800 w 1321457"/>
              <a:gd name="connsiteY97" fmla="*/ 183356 h 888206"/>
              <a:gd name="connsiteX98" fmla="*/ 347662 w 1321457"/>
              <a:gd name="connsiteY98" fmla="*/ 164306 h 888206"/>
              <a:gd name="connsiteX99" fmla="*/ 390525 w 1321457"/>
              <a:gd name="connsiteY99" fmla="*/ 150018 h 888206"/>
              <a:gd name="connsiteX100" fmla="*/ 433387 w 1321457"/>
              <a:gd name="connsiteY100" fmla="*/ 135731 h 888206"/>
              <a:gd name="connsiteX101" fmla="*/ 447675 w 1321457"/>
              <a:gd name="connsiteY101" fmla="*/ 126206 h 888206"/>
              <a:gd name="connsiteX102" fmla="*/ 466725 w 1321457"/>
              <a:gd name="connsiteY102" fmla="*/ 121443 h 888206"/>
              <a:gd name="connsiteX103" fmla="*/ 481012 w 1321457"/>
              <a:gd name="connsiteY103" fmla="*/ 116681 h 888206"/>
              <a:gd name="connsiteX104" fmla="*/ 509587 w 1321457"/>
              <a:gd name="connsiteY104" fmla="*/ 97631 h 888206"/>
              <a:gd name="connsiteX105" fmla="*/ 523875 w 1321457"/>
              <a:gd name="connsiteY105" fmla="*/ 88106 h 888206"/>
              <a:gd name="connsiteX106" fmla="*/ 552450 w 1321457"/>
              <a:gd name="connsiteY106" fmla="*/ 73818 h 888206"/>
              <a:gd name="connsiteX107" fmla="*/ 571500 w 1321457"/>
              <a:gd name="connsiteY107" fmla="*/ 59531 h 888206"/>
              <a:gd name="connsiteX108" fmla="*/ 600075 w 1321457"/>
              <a:gd name="connsiteY108" fmla="*/ 50006 h 888206"/>
              <a:gd name="connsiteX109" fmla="*/ 628650 w 1321457"/>
              <a:gd name="connsiteY109" fmla="*/ 30956 h 888206"/>
              <a:gd name="connsiteX110" fmla="*/ 642937 w 1321457"/>
              <a:gd name="connsiteY110" fmla="*/ 26193 h 888206"/>
              <a:gd name="connsiteX111" fmla="*/ 652462 w 1321457"/>
              <a:gd name="connsiteY111" fmla="*/ 2381 h 88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321457" h="888206">
                <a:moveTo>
                  <a:pt x="652462" y="2381"/>
                </a:moveTo>
                <a:cubicBezTo>
                  <a:pt x="661987" y="0"/>
                  <a:pt x="680186" y="6220"/>
                  <a:pt x="700087" y="11906"/>
                </a:cubicBezTo>
                <a:cubicBezTo>
                  <a:pt x="704914" y="13285"/>
                  <a:pt x="709474" y="15579"/>
                  <a:pt x="714375" y="16668"/>
                </a:cubicBezTo>
                <a:cubicBezTo>
                  <a:pt x="723801" y="18763"/>
                  <a:pt x="733524" y="19336"/>
                  <a:pt x="742950" y="21431"/>
                </a:cubicBezTo>
                <a:cubicBezTo>
                  <a:pt x="747850" y="22520"/>
                  <a:pt x="752410" y="24814"/>
                  <a:pt x="757237" y="26193"/>
                </a:cubicBezTo>
                <a:cubicBezTo>
                  <a:pt x="763531" y="27991"/>
                  <a:pt x="770018" y="29075"/>
                  <a:pt x="776287" y="30956"/>
                </a:cubicBezTo>
                <a:cubicBezTo>
                  <a:pt x="785904" y="33841"/>
                  <a:pt x="795337" y="37306"/>
                  <a:pt x="804862" y="40481"/>
                </a:cubicBezTo>
                <a:cubicBezTo>
                  <a:pt x="809625" y="42068"/>
                  <a:pt x="814280" y="44025"/>
                  <a:pt x="819150" y="45243"/>
                </a:cubicBezTo>
                <a:cubicBezTo>
                  <a:pt x="825500" y="46831"/>
                  <a:pt x="831931" y="48125"/>
                  <a:pt x="838200" y="50006"/>
                </a:cubicBezTo>
                <a:cubicBezTo>
                  <a:pt x="847817" y="52891"/>
                  <a:pt x="857250" y="56356"/>
                  <a:pt x="866775" y="59531"/>
                </a:cubicBezTo>
                <a:lnTo>
                  <a:pt x="909637" y="73818"/>
                </a:lnTo>
                <a:cubicBezTo>
                  <a:pt x="916372" y="76063"/>
                  <a:pt x="922162" y="80546"/>
                  <a:pt x="928687" y="83343"/>
                </a:cubicBezTo>
                <a:cubicBezTo>
                  <a:pt x="941142" y="88681"/>
                  <a:pt x="948590" y="88838"/>
                  <a:pt x="962025" y="92868"/>
                </a:cubicBezTo>
                <a:cubicBezTo>
                  <a:pt x="962092" y="92888"/>
                  <a:pt x="997710" y="104764"/>
                  <a:pt x="1004887" y="107156"/>
                </a:cubicBezTo>
                <a:cubicBezTo>
                  <a:pt x="1009650" y="108744"/>
                  <a:pt x="1014305" y="110700"/>
                  <a:pt x="1019175" y="111918"/>
                </a:cubicBezTo>
                <a:cubicBezTo>
                  <a:pt x="1025525" y="113506"/>
                  <a:pt x="1031931" y="114883"/>
                  <a:pt x="1038225" y="116681"/>
                </a:cubicBezTo>
                <a:cubicBezTo>
                  <a:pt x="1043052" y="118060"/>
                  <a:pt x="1047590" y="120459"/>
                  <a:pt x="1052512" y="121443"/>
                </a:cubicBezTo>
                <a:cubicBezTo>
                  <a:pt x="1063520" y="123645"/>
                  <a:pt x="1074737" y="124618"/>
                  <a:pt x="1085850" y="126206"/>
                </a:cubicBezTo>
                <a:cubicBezTo>
                  <a:pt x="1118011" y="136926"/>
                  <a:pt x="1078425" y="124556"/>
                  <a:pt x="1128712" y="135731"/>
                </a:cubicBezTo>
                <a:cubicBezTo>
                  <a:pt x="1133613" y="136820"/>
                  <a:pt x="1138173" y="139114"/>
                  <a:pt x="1143000" y="140493"/>
                </a:cubicBezTo>
                <a:cubicBezTo>
                  <a:pt x="1149294" y="142291"/>
                  <a:pt x="1155781" y="143375"/>
                  <a:pt x="1162050" y="145256"/>
                </a:cubicBezTo>
                <a:cubicBezTo>
                  <a:pt x="1171667" y="148141"/>
                  <a:pt x="1180884" y="152346"/>
                  <a:pt x="1190625" y="154781"/>
                </a:cubicBezTo>
                <a:cubicBezTo>
                  <a:pt x="1196975" y="156368"/>
                  <a:pt x="1203406" y="157662"/>
                  <a:pt x="1209675" y="159543"/>
                </a:cubicBezTo>
                <a:cubicBezTo>
                  <a:pt x="1209742" y="159563"/>
                  <a:pt x="1245360" y="171439"/>
                  <a:pt x="1252537" y="173831"/>
                </a:cubicBezTo>
                <a:lnTo>
                  <a:pt x="1266825" y="178593"/>
                </a:lnTo>
                <a:cubicBezTo>
                  <a:pt x="1299447" y="211215"/>
                  <a:pt x="1287928" y="195960"/>
                  <a:pt x="1304925" y="221456"/>
                </a:cubicBezTo>
                <a:cubicBezTo>
                  <a:pt x="1321457" y="287583"/>
                  <a:pt x="1317846" y="257575"/>
                  <a:pt x="1309687" y="359568"/>
                </a:cubicBezTo>
                <a:cubicBezTo>
                  <a:pt x="1309124" y="366607"/>
                  <a:pt x="1296819" y="405774"/>
                  <a:pt x="1295400" y="407193"/>
                </a:cubicBezTo>
                <a:lnTo>
                  <a:pt x="1281112" y="421481"/>
                </a:lnTo>
                <a:cubicBezTo>
                  <a:pt x="1279525" y="426243"/>
                  <a:pt x="1278788" y="431380"/>
                  <a:pt x="1276350" y="435768"/>
                </a:cubicBezTo>
                <a:cubicBezTo>
                  <a:pt x="1256766" y="471019"/>
                  <a:pt x="1263743" y="462195"/>
                  <a:pt x="1228725" y="473868"/>
                </a:cubicBezTo>
                <a:lnTo>
                  <a:pt x="1200150" y="483393"/>
                </a:lnTo>
                <a:lnTo>
                  <a:pt x="1185862" y="488156"/>
                </a:lnTo>
                <a:cubicBezTo>
                  <a:pt x="1181100" y="486568"/>
                  <a:pt x="1176402" y="484772"/>
                  <a:pt x="1171575" y="483393"/>
                </a:cubicBezTo>
                <a:cubicBezTo>
                  <a:pt x="1165281" y="481595"/>
                  <a:pt x="1158541" y="481209"/>
                  <a:pt x="1152525" y="478631"/>
                </a:cubicBezTo>
                <a:cubicBezTo>
                  <a:pt x="1106472" y="458895"/>
                  <a:pt x="1173887" y="478019"/>
                  <a:pt x="1119187" y="464343"/>
                </a:cubicBezTo>
                <a:lnTo>
                  <a:pt x="1042987" y="469106"/>
                </a:lnTo>
                <a:cubicBezTo>
                  <a:pt x="1032182" y="472888"/>
                  <a:pt x="1023937" y="497681"/>
                  <a:pt x="1023937" y="497681"/>
                </a:cubicBezTo>
                <a:cubicBezTo>
                  <a:pt x="1009485" y="541039"/>
                  <a:pt x="1031657" y="472551"/>
                  <a:pt x="1014412" y="535781"/>
                </a:cubicBezTo>
                <a:cubicBezTo>
                  <a:pt x="1011770" y="545467"/>
                  <a:pt x="1007322" y="554615"/>
                  <a:pt x="1004887" y="564356"/>
                </a:cubicBezTo>
                <a:cubicBezTo>
                  <a:pt x="1003300" y="570706"/>
                  <a:pt x="1002006" y="577137"/>
                  <a:pt x="1000125" y="583406"/>
                </a:cubicBezTo>
                <a:cubicBezTo>
                  <a:pt x="1000111" y="583453"/>
                  <a:pt x="988226" y="619101"/>
                  <a:pt x="985837" y="626268"/>
                </a:cubicBezTo>
                <a:cubicBezTo>
                  <a:pt x="983767" y="632477"/>
                  <a:pt x="982873" y="639024"/>
                  <a:pt x="981075" y="645318"/>
                </a:cubicBezTo>
                <a:cubicBezTo>
                  <a:pt x="979696" y="650145"/>
                  <a:pt x="977691" y="654779"/>
                  <a:pt x="976312" y="659606"/>
                </a:cubicBezTo>
                <a:cubicBezTo>
                  <a:pt x="974514" y="665900"/>
                  <a:pt x="973431" y="672387"/>
                  <a:pt x="971550" y="678656"/>
                </a:cubicBezTo>
                <a:cubicBezTo>
                  <a:pt x="968665" y="688273"/>
                  <a:pt x="967594" y="698877"/>
                  <a:pt x="962025" y="707231"/>
                </a:cubicBezTo>
                <a:lnTo>
                  <a:pt x="952500" y="721518"/>
                </a:lnTo>
                <a:cubicBezTo>
                  <a:pt x="948221" y="738633"/>
                  <a:pt x="944644" y="750787"/>
                  <a:pt x="942975" y="769143"/>
                </a:cubicBezTo>
                <a:cubicBezTo>
                  <a:pt x="941783" y="782255"/>
                  <a:pt x="944604" y="850042"/>
                  <a:pt x="928687" y="873918"/>
                </a:cubicBezTo>
                <a:lnTo>
                  <a:pt x="919162" y="888206"/>
                </a:lnTo>
                <a:cubicBezTo>
                  <a:pt x="903287" y="886618"/>
                  <a:pt x="887306" y="885869"/>
                  <a:pt x="871537" y="883443"/>
                </a:cubicBezTo>
                <a:cubicBezTo>
                  <a:pt x="851614" y="880378"/>
                  <a:pt x="861661" y="877467"/>
                  <a:pt x="842962" y="869156"/>
                </a:cubicBezTo>
                <a:cubicBezTo>
                  <a:pt x="833787" y="865078"/>
                  <a:pt x="823912" y="862806"/>
                  <a:pt x="814387" y="859631"/>
                </a:cubicBezTo>
                <a:lnTo>
                  <a:pt x="800100" y="854868"/>
                </a:lnTo>
                <a:cubicBezTo>
                  <a:pt x="789451" y="851318"/>
                  <a:pt x="777857" y="851813"/>
                  <a:pt x="766762" y="850106"/>
                </a:cubicBezTo>
                <a:cubicBezTo>
                  <a:pt x="757218" y="848638"/>
                  <a:pt x="747629" y="847366"/>
                  <a:pt x="738187" y="845343"/>
                </a:cubicBezTo>
                <a:cubicBezTo>
                  <a:pt x="655144" y="827547"/>
                  <a:pt x="739241" y="842343"/>
                  <a:pt x="671512" y="831056"/>
                </a:cubicBezTo>
                <a:lnTo>
                  <a:pt x="628650" y="816768"/>
                </a:lnTo>
                <a:cubicBezTo>
                  <a:pt x="622441" y="814698"/>
                  <a:pt x="615894" y="813804"/>
                  <a:pt x="609600" y="812006"/>
                </a:cubicBezTo>
                <a:cubicBezTo>
                  <a:pt x="604773" y="810627"/>
                  <a:pt x="600155" y="808564"/>
                  <a:pt x="595312" y="807243"/>
                </a:cubicBezTo>
                <a:cubicBezTo>
                  <a:pt x="582682" y="803798"/>
                  <a:pt x="569912" y="800893"/>
                  <a:pt x="557212" y="797718"/>
                </a:cubicBezTo>
                <a:cubicBezTo>
                  <a:pt x="547472" y="795283"/>
                  <a:pt x="538162" y="791368"/>
                  <a:pt x="528637" y="788193"/>
                </a:cubicBezTo>
                <a:cubicBezTo>
                  <a:pt x="523875" y="786606"/>
                  <a:pt x="518840" y="785676"/>
                  <a:pt x="514350" y="783431"/>
                </a:cubicBezTo>
                <a:cubicBezTo>
                  <a:pt x="508000" y="780256"/>
                  <a:pt x="502100" y="775946"/>
                  <a:pt x="495300" y="773906"/>
                </a:cubicBezTo>
                <a:cubicBezTo>
                  <a:pt x="486051" y="771131"/>
                  <a:pt x="476226" y="770870"/>
                  <a:pt x="466725" y="769143"/>
                </a:cubicBezTo>
                <a:cubicBezTo>
                  <a:pt x="458761" y="767695"/>
                  <a:pt x="450722" y="766511"/>
                  <a:pt x="442912" y="764381"/>
                </a:cubicBezTo>
                <a:cubicBezTo>
                  <a:pt x="433226" y="761739"/>
                  <a:pt x="424077" y="757291"/>
                  <a:pt x="414337" y="754856"/>
                </a:cubicBezTo>
                <a:cubicBezTo>
                  <a:pt x="390417" y="748875"/>
                  <a:pt x="401497" y="752163"/>
                  <a:pt x="381000" y="745331"/>
                </a:cubicBezTo>
                <a:cubicBezTo>
                  <a:pt x="328989" y="710658"/>
                  <a:pt x="409175" y="761800"/>
                  <a:pt x="347662" y="731043"/>
                </a:cubicBezTo>
                <a:cubicBezTo>
                  <a:pt x="347655" y="731040"/>
                  <a:pt x="311947" y="707233"/>
                  <a:pt x="304800" y="702468"/>
                </a:cubicBezTo>
                <a:cubicBezTo>
                  <a:pt x="300037" y="699293"/>
                  <a:pt x="295942" y="694753"/>
                  <a:pt x="290512" y="692943"/>
                </a:cubicBezTo>
                <a:cubicBezTo>
                  <a:pt x="285750" y="691356"/>
                  <a:pt x="280839" y="690158"/>
                  <a:pt x="276225" y="688181"/>
                </a:cubicBezTo>
                <a:cubicBezTo>
                  <a:pt x="269699" y="685384"/>
                  <a:pt x="263767" y="681293"/>
                  <a:pt x="257175" y="678656"/>
                </a:cubicBezTo>
                <a:cubicBezTo>
                  <a:pt x="247853" y="674927"/>
                  <a:pt x="228600" y="669131"/>
                  <a:pt x="228600" y="669131"/>
                </a:cubicBezTo>
                <a:cubicBezTo>
                  <a:pt x="217488" y="652462"/>
                  <a:pt x="214313" y="643731"/>
                  <a:pt x="190500" y="635793"/>
                </a:cubicBezTo>
                <a:lnTo>
                  <a:pt x="161925" y="626268"/>
                </a:lnTo>
                <a:cubicBezTo>
                  <a:pt x="153842" y="602024"/>
                  <a:pt x="163656" y="618763"/>
                  <a:pt x="142875" y="607218"/>
                </a:cubicBezTo>
                <a:cubicBezTo>
                  <a:pt x="132868" y="601658"/>
                  <a:pt x="114300" y="588168"/>
                  <a:pt x="114300" y="588168"/>
                </a:cubicBezTo>
                <a:cubicBezTo>
                  <a:pt x="105916" y="563021"/>
                  <a:pt x="113714" y="576666"/>
                  <a:pt x="80962" y="554831"/>
                </a:cubicBezTo>
                <a:lnTo>
                  <a:pt x="66675" y="545306"/>
                </a:lnTo>
                <a:cubicBezTo>
                  <a:pt x="60325" y="535781"/>
                  <a:pt x="55720" y="524826"/>
                  <a:pt x="47625" y="516731"/>
                </a:cubicBezTo>
                <a:cubicBezTo>
                  <a:pt x="42862" y="511968"/>
                  <a:pt x="37472" y="507760"/>
                  <a:pt x="33337" y="502443"/>
                </a:cubicBezTo>
                <a:cubicBezTo>
                  <a:pt x="26309" y="493407"/>
                  <a:pt x="14287" y="473868"/>
                  <a:pt x="14287" y="473868"/>
                </a:cubicBezTo>
                <a:cubicBezTo>
                  <a:pt x="1658" y="423351"/>
                  <a:pt x="6386" y="448758"/>
                  <a:pt x="0" y="397668"/>
                </a:cubicBezTo>
                <a:cubicBezTo>
                  <a:pt x="1812" y="388607"/>
                  <a:pt x="4642" y="369333"/>
                  <a:pt x="9525" y="359568"/>
                </a:cubicBezTo>
                <a:cubicBezTo>
                  <a:pt x="12085" y="354449"/>
                  <a:pt x="15875" y="350043"/>
                  <a:pt x="19050" y="345281"/>
                </a:cubicBezTo>
                <a:cubicBezTo>
                  <a:pt x="20637" y="340518"/>
                  <a:pt x="21567" y="335483"/>
                  <a:pt x="23812" y="330993"/>
                </a:cubicBezTo>
                <a:cubicBezTo>
                  <a:pt x="26372" y="325874"/>
                  <a:pt x="29290" y="320753"/>
                  <a:pt x="33337" y="316706"/>
                </a:cubicBezTo>
                <a:cubicBezTo>
                  <a:pt x="42569" y="307475"/>
                  <a:pt x="50293" y="306292"/>
                  <a:pt x="61912" y="302418"/>
                </a:cubicBezTo>
                <a:cubicBezTo>
                  <a:pt x="74240" y="290091"/>
                  <a:pt x="87686" y="274778"/>
                  <a:pt x="104775" y="269081"/>
                </a:cubicBezTo>
                <a:cubicBezTo>
                  <a:pt x="130970" y="260348"/>
                  <a:pt x="107499" y="269565"/>
                  <a:pt x="133350" y="254793"/>
                </a:cubicBezTo>
                <a:cubicBezTo>
                  <a:pt x="139514" y="251271"/>
                  <a:pt x="146380" y="249031"/>
                  <a:pt x="152400" y="245268"/>
                </a:cubicBezTo>
                <a:cubicBezTo>
                  <a:pt x="159131" y="241061"/>
                  <a:pt x="164719" y="235188"/>
                  <a:pt x="171450" y="230981"/>
                </a:cubicBezTo>
                <a:cubicBezTo>
                  <a:pt x="211090" y="206207"/>
                  <a:pt x="172381" y="232897"/>
                  <a:pt x="204787" y="216693"/>
                </a:cubicBezTo>
                <a:cubicBezTo>
                  <a:pt x="209907" y="214133"/>
                  <a:pt x="213814" y="209423"/>
                  <a:pt x="219075" y="207168"/>
                </a:cubicBezTo>
                <a:cubicBezTo>
                  <a:pt x="225091" y="204590"/>
                  <a:pt x="231856" y="204287"/>
                  <a:pt x="238125" y="202406"/>
                </a:cubicBezTo>
                <a:cubicBezTo>
                  <a:pt x="247742" y="199521"/>
                  <a:pt x="257175" y="196056"/>
                  <a:pt x="266700" y="192881"/>
                </a:cubicBezTo>
                <a:cubicBezTo>
                  <a:pt x="279119" y="188741"/>
                  <a:pt x="304800" y="183356"/>
                  <a:pt x="304800" y="183356"/>
                </a:cubicBezTo>
                <a:cubicBezTo>
                  <a:pt x="327441" y="168262"/>
                  <a:pt x="313657" y="175641"/>
                  <a:pt x="347662" y="164306"/>
                </a:cubicBezTo>
                <a:cubicBezTo>
                  <a:pt x="406819" y="144587"/>
                  <a:pt x="322275" y="163669"/>
                  <a:pt x="390525" y="150018"/>
                </a:cubicBezTo>
                <a:cubicBezTo>
                  <a:pt x="454599" y="117981"/>
                  <a:pt x="359534" y="163425"/>
                  <a:pt x="433387" y="135731"/>
                </a:cubicBezTo>
                <a:cubicBezTo>
                  <a:pt x="438747" y="133721"/>
                  <a:pt x="442414" y="128461"/>
                  <a:pt x="447675" y="126206"/>
                </a:cubicBezTo>
                <a:cubicBezTo>
                  <a:pt x="453691" y="123628"/>
                  <a:pt x="460431" y="123241"/>
                  <a:pt x="466725" y="121443"/>
                </a:cubicBezTo>
                <a:cubicBezTo>
                  <a:pt x="471552" y="120064"/>
                  <a:pt x="476250" y="118268"/>
                  <a:pt x="481012" y="116681"/>
                </a:cubicBezTo>
                <a:lnTo>
                  <a:pt x="509587" y="97631"/>
                </a:lnTo>
                <a:cubicBezTo>
                  <a:pt x="514350" y="94456"/>
                  <a:pt x="518445" y="89916"/>
                  <a:pt x="523875" y="88106"/>
                </a:cubicBezTo>
                <a:cubicBezTo>
                  <a:pt x="541568" y="82208"/>
                  <a:pt x="536293" y="85358"/>
                  <a:pt x="552450" y="73818"/>
                </a:cubicBezTo>
                <a:cubicBezTo>
                  <a:pt x="558909" y="69205"/>
                  <a:pt x="564401" y="63081"/>
                  <a:pt x="571500" y="59531"/>
                </a:cubicBezTo>
                <a:cubicBezTo>
                  <a:pt x="580480" y="55041"/>
                  <a:pt x="600075" y="50006"/>
                  <a:pt x="600075" y="50006"/>
                </a:cubicBezTo>
                <a:lnTo>
                  <a:pt x="628650" y="30956"/>
                </a:lnTo>
                <a:cubicBezTo>
                  <a:pt x="632827" y="28171"/>
                  <a:pt x="638276" y="28057"/>
                  <a:pt x="642937" y="26193"/>
                </a:cubicBezTo>
                <a:cubicBezTo>
                  <a:pt x="646233" y="24875"/>
                  <a:pt x="642937" y="4762"/>
                  <a:pt x="652462" y="2381"/>
                </a:cubicBezTo>
                <a:close/>
              </a:path>
            </a:pathLst>
          </a:cu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356257" y="3495675"/>
            <a:ext cx="777468" cy="876300"/>
          </a:xfrm>
          <a:custGeom>
            <a:avLst/>
            <a:gdLst>
              <a:gd name="connsiteX0" fmla="*/ 601256 w 777468"/>
              <a:gd name="connsiteY0" fmla="*/ 357188 h 876300"/>
              <a:gd name="connsiteX1" fmla="*/ 625068 w 777468"/>
              <a:gd name="connsiteY1" fmla="*/ 333375 h 876300"/>
              <a:gd name="connsiteX2" fmla="*/ 634593 w 777468"/>
              <a:gd name="connsiteY2" fmla="*/ 319088 h 876300"/>
              <a:gd name="connsiteX3" fmla="*/ 663168 w 777468"/>
              <a:gd name="connsiteY3" fmla="*/ 309563 h 876300"/>
              <a:gd name="connsiteX4" fmla="*/ 691743 w 777468"/>
              <a:gd name="connsiteY4" fmla="*/ 295275 h 876300"/>
              <a:gd name="connsiteX5" fmla="*/ 710793 w 777468"/>
              <a:gd name="connsiteY5" fmla="*/ 300038 h 876300"/>
              <a:gd name="connsiteX6" fmla="*/ 725081 w 777468"/>
              <a:gd name="connsiteY6" fmla="*/ 309563 h 876300"/>
              <a:gd name="connsiteX7" fmla="*/ 744131 w 777468"/>
              <a:gd name="connsiteY7" fmla="*/ 338138 h 876300"/>
              <a:gd name="connsiteX8" fmla="*/ 763181 w 777468"/>
              <a:gd name="connsiteY8" fmla="*/ 366713 h 876300"/>
              <a:gd name="connsiteX9" fmla="*/ 772706 w 777468"/>
              <a:gd name="connsiteY9" fmla="*/ 395288 h 876300"/>
              <a:gd name="connsiteX10" fmla="*/ 777468 w 777468"/>
              <a:gd name="connsiteY10" fmla="*/ 409575 h 876300"/>
              <a:gd name="connsiteX11" fmla="*/ 763181 w 777468"/>
              <a:gd name="connsiteY11" fmla="*/ 442913 h 876300"/>
              <a:gd name="connsiteX12" fmla="*/ 734606 w 777468"/>
              <a:gd name="connsiteY12" fmla="*/ 452438 h 876300"/>
              <a:gd name="connsiteX13" fmla="*/ 725081 w 777468"/>
              <a:gd name="connsiteY13" fmla="*/ 466725 h 876300"/>
              <a:gd name="connsiteX14" fmla="*/ 682218 w 777468"/>
              <a:gd name="connsiteY14" fmla="*/ 495300 h 876300"/>
              <a:gd name="connsiteX15" fmla="*/ 658406 w 777468"/>
              <a:gd name="connsiteY15" fmla="*/ 523875 h 876300"/>
              <a:gd name="connsiteX16" fmla="*/ 667931 w 777468"/>
              <a:gd name="connsiteY16" fmla="*/ 566738 h 876300"/>
              <a:gd name="connsiteX17" fmla="*/ 677456 w 777468"/>
              <a:gd name="connsiteY17" fmla="*/ 581025 h 876300"/>
              <a:gd name="connsiteX18" fmla="*/ 682218 w 777468"/>
              <a:gd name="connsiteY18" fmla="*/ 595313 h 876300"/>
              <a:gd name="connsiteX19" fmla="*/ 696506 w 777468"/>
              <a:gd name="connsiteY19" fmla="*/ 604838 h 876300"/>
              <a:gd name="connsiteX20" fmla="*/ 706031 w 777468"/>
              <a:gd name="connsiteY20" fmla="*/ 633413 h 876300"/>
              <a:gd name="connsiteX21" fmla="*/ 691743 w 777468"/>
              <a:gd name="connsiteY21" fmla="*/ 714375 h 876300"/>
              <a:gd name="connsiteX22" fmla="*/ 672693 w 777468"/>
              <a:gd name="connsiteY22" fmla="*/ 723900 h 876300"/>
              <a:gd name="connsiteX23" fmla="*/ 667931 w 777468"/>
              <a:gd name="connsiteY23" fmla="*/ 738188 h 876300"/>
              <a:gd name="connsiteX24" fmla="*/ 620306 w 777468"/>
              <a:gd name="connsiteY24" fmla="*/ 766763 h 876300"/>
              <a:gd name="connsiteX25" fmla="*/ 601256 w 777468"/>
              <a:gd name="connsiteY25" fmla="*/ 781050 h 876300"/>
              <a:gd name="connsiteX26" fmla="*/ 548868 w 777468"/>
              <a:gd name="connsiteY26" fmla="*/ 809625 h 876300"/>
              <a:gd name="connsiteX27" fmla="*/ 510768 w 777468"/>
              <a:gd name="connsiteY27" fmla="*/ 819150 h 876300"/>
              <a:gd name="connsiteX28" fmla="*/ 463143 w 777468"/>
              <a:gd name="connsiteY28" fmla="*/ 833438 h 876300"/>
              <a:gd name="connsiteX29" fmla="*/ 453618 w 777468"/>
              <a:gd name="connsiteY29" fmla="*/ 847725 h 876300"/>
              <a:gd name="connsiteX30" fmla="*/ 425043 w 777468"/>
              <a:gd name="connsiteY30" fmla="*/ 857250 h 876300"/>
              <a:gd name="connsiteX31" fmla="*/ 410756 w 777468"/>
              <a:gd name="connsiteY31" fmla="*/ 866775 h 876300"/>
              <a:gd name="connsiteX32" fmla="*/ 382181 w 777468"/>
              <a:gd name="connsiteY32" fmla="*/ 876300 h 876300"/>
              <a:gd name="connsiteX33" fmla="*/ 339318 w 777468"/>
              <a:gd name="connsiteY33" fmla="*/ 847725 h 876300"/>
              <a:gd name="connsiteX34" fmla="*/ 325031 w 777468"/>
              <a:gd name="connsiteY34" fmla="*/ 838200 h 876300"/>
              <a:gd name="connsiteX35" fmla="*/ 310743 w 777468"/>
              <a:gd name="connsiteY35" fmla="*/ 809625 h 876300"/>
              <a:gd name="connsiteX36" fmla="*/ 325031 w 777468"/>
              <a:gd name="connsiteY36" fmla="*/ 781050 h 876300"/>
              <a:gd name="connsiteX37" fmla="*/ 339318 w 777468"/>
              <a:gd name="connsiteY37" fmla="*/ 771525 h 876300"/>
              <a:gd name="connsiteX38" fmla="*/ 348843 w 777468"/>
              <a:gd name="connsiteY38" fmla="*/ 742950 h 876300"/>
              <a:gd name="connsiteX39" fmla="*/ 358368 w 777468"/>
              <a:gd name="connsiteY39" fmla="*/ 728663 h 876300"/>
              <a:gd name="connsiteX40" fmla="*/ 363131 w 777468"/>
              <a:gd name="connsiteY40" fmla="*/ 714375 h 876300"/>
              <a:gd name="connsiteX41" fmla="*/ 348843 w 777468"/>
              <a:gd name="connsiteY41" fmla="*/ 628650 h 876300"/>
              <a:gd name="connsiteX42" fmla="*/ 344081 w 777468"/>
              <a:gd name="connsiteY42" fmla="*/ 614363 h 876300"/>
              <a:gd name="connsiteX43" fmla="*/ 334556 w 777468"/>
              <a:gd name="connsiteY43" fmla="*/ 561975 h 876300"/>
              <a:gd name="connsiteX44" fmla="*/ 329793 w 777468"/>
              <a:gd name="connsiteY44" fmla="*/ 542925 h 876300"/>
              <a:gd name="connsiteX45" fmla="*/ 320268 w 777468"/>
              <a:gd name="connsiteY45" fmla="*/ 528638 h 876300"/>
              <a:gd name="connsiteX46" fmla="*/ 291693 w 777468"/>
              <a:gd name="connsiteY46" fmla="*/ 519113 h 876300"/>
              <a:gd name="connsiteX47" fmla="*/ 263118 w 777468"/>
              <a:gd name="connsiteY47" fmla="*/ 500063 h 876300"/>
              <a:gd name="connsiteX48" fmla="*/ 229781 w 777468"/>
              <a:gd name="connsiteY48" fmla="*/ 490538 h 876300"/>
              <a:gd name="connsiteX49" fmla="*/ 186918 w 777468"/>
              <a:gd name="connsiteY49" fmla="*/ 476250 h 876300"/>
              <a:gd name="connsiteX50" fmla="*/ 158343 w 777468"/>
              <a:gd name="connsiteY50" fmla="*/ 466725 h 876300"/>
              <a:gd name="connsiteX51" fmla="*/ 144056 w 777468"/>
              <a:gd name="connsiteY51" fmla="*/ 457200 h 876300"/>
              <a:gd name="connsiteX52" fmla="*/ 115481 w 777468"/>
              <a:gd name="connsiteY52" fmla="*/ 452438 h 876300"/>
              <a:gd name="connsiteX53" fmla="*/ 96431 w 777468"/>
              <a:gd name="connsiteY53" fmla="*/ 447675 h 876300"/>
              <a:gd name="connsiteX54" fmla="*/ 82143 w 777468"/>
              <a:gd name="connsiteY54" fmla="*/ 442913 h 876300"/>
              <a:gd name="connsiteX55" fmla="*/ 44043 w 777468"/>
              <a:gd name="connsiteY55" fmla="*/ 438150 h 876300"/>
              <a:gd name="connsiteX56" fmla="*/ 29756 w 777468"/>
              <a:gd name="connsiteY56" fmla="*/ 433388 h 876300"/>
              <a:gd name="connsiteX57" fmla="*/ 10706 w 777468"/>
              <a:gd name="connsiteY57" fmla="*/ 366713 h 876300"/>
              <a:gd name="connsiteX58" fmla="*/ 15468 w 777468"/>
              <a:gd name="connsiteY58" fmla="*/ 238125 h 876300"/>
              <a:gd name="connsiteX59" fmla="*/ 20231 w 777468"/>
              <a:gd name="connsiteY59" fmla="*/ 223838 h 876300"/>
              <a:gd name="connsiteX60" fmla="*/ 24993 w 777468"/>
              <a:gd name="connsiteY60" fmla="*/ 195263 h 876300"/>
              <a:gd name="connsiteX61" fmla="*/ 29756 w 777468"/>
              <a:gd name="connsiteY61" fmla="*/ 147638 h 876300"/>
              <a:gd name="connsiteX62" fmla="*/ 34518 w 777468"/>
              <a:gd name="connsiteY62" fmla="*/ 128588 h 876300"/>
              <a:gd name="connsiteX63" fmla="*/ 39281 w 777468"/>
              <a:gd name="connsiteY63" fmla="*/ 104775 h 876300"/>
              <a:gd name="connsiteX64" fmla="*/ 44043 w 777468"/>
              <a:gd name="connsiteY64" fmla="*/ 76200 h 876300"/>
              <a:gd name="connsiteX65" fmla="*/ 53568 w 777468"/>
              <a:gd name="connsiteY65" fmla="*/ 47625 h 876300"/>
              <a:gd name="connsiteX66" fmla="*/ 67856 w 777468"/>
              <a:gd name="connsiteY66" fmla="*/ 33338 h 876300"/>
              <a:gd name="connsiteX67" fmla="*/ 96431 w 777468"/>
              <a:gd name="connsiteY67" fmla="*/ 14288 h 876300"/>
              <a:gd name="connsiteX68" fmla="*/ 110718 w 777468"/>
              <a:gd name="connsiteY68" fmla="*/ 9525 h 876300"/>
              <a:gd name="connsiteX69" fmla="*/ 125006 w 777468"/>
              <a:gd name="connsiteY69" fmla="*/ 0 h 876300"/>
              <a:gd name="connsiteX70" fmla="*/ 167868 w 777468"/>
              <a:gd name="connsiteY70" fmla="*/ 4763 h 876300"/>
              <a:gd name="connsiteX71" fmla="*/ 196443 w 777468"/>
              <a:gd name="connsiteY71" fmla="*/ 14288 h 876300"/>
              <a:gd name="connsiteX72" fmla="*/ 201206 w 777468"/>
              <a:gd name="connsiteY72" fmla="*/ 28575 h 876300"/>
              <a:gd name="connsiteX73" fmla="*/ 225018 w 777468"/>
              <a:gd name="connsiteY73" fmla="*/ 57150 h 876300"/>
              <a:gd name="connsiteX74" fmla="*/ 229781 w 777468"/>
              <a:gd name="connsiteY74" fmla="*/ 71438 h 876300"/>
              <a:gd name="connsiteX75" fmla="*/ 239306 w 777468"/>
              <a:gd name="connsiteY75" fmla="*/ 85725 h 876300"/>
              <a:gd name="connsiteX76" fmla="*/ 234543 w 777468"/>
              <a:gd name="connsiteY76" fmla="*/ 161925 h 876300"/>
              <a:gd name="connsiteX77" fmla="*/ 229781 w 777468"/>
              <a:gd name="connsiteY77" fmla="*/ 176213 h 876300"/>
              <a:gd name="connsiteX78" fmla="*/ 225018 w 777468"/>
              <a:gd name="connsiteY78" fmla="*/ 195263 h 876300"/>
              <a:gd name="connsiteX79" fmla="*/ 210731 w 777468"/>
              <a:gd name="connsiteY79" fmla="*/ 238125 h 876300"/>
              <a:gd name="connsiteX80" fmla="*/ 205968 w 777468"/>
              <a:gd name="connsiteY80" fmla="*/ 252413 h 876300"/>
              <a:gd name="connsiteX81" fmla="*/ 201206 w 777468"/>
              <a:gd name="connsiteY81" fmla="*/ 266700 h 876300"/>
              <a:gd name="connsiteX82" fmla="*/ 210731 w 777468"/>
              <a:gd name="connsiteY82" fmla="*/ 280988 h 876300"/>
              <a:gd name="connsiteX83" fmla="*/ 239306 w 777468"/>
              <a:gd name="connsiteY83" fmla="*/ 295275 h 876300"/>
              <a:gd name="connsiteX84" fmla="*/ 291693 w 777468"/>
              <a:gd name="connsiteY84" fmla="*/ 319088 h 876300"/>
              <a:gd name="connsiteX85" fmla="*/ 391706 w 777468"/>
              <a:gd name="connsiteY85" fmla="*/ 314325 h 876300"/>
              <a:gd name="connsiteX86" fmla="*/ 420281 w 777468"/>
              <a:gd name="connsiteY86" fmla="*/ 309563 h 876300"/>
              <a:gd name="connsiteX87" fmla="*/ 434568 w 777468"/>
              <a:gd name="connsiteY87" fmla="*/ 300038 h 876300"/>
              <a:gd name="connsiteX88" fmla="*/ 448856 w 777468"/>
              <a:gd name="connsiteY88" fmla="*/ 295275 h 876300"/>
              <a:gd name="connsiteX89" fmla="*/ 472668 w 777468"/>
              <a:gd name="connsiteY89" fmla="*/ 276225 h 876300"/>
              <a:gd name="connsiteX90" fmla="*/ 501243 w 777468"/>
              <a:gd name="connsiteY90" fmla="*/ 247650 h 876300"/>
              <a:gd name="connsiteX91" fmla="*/ 520293 w 777468"/>
              <a:gd name="connsiteY91" fmla="*/ 252413 h 876300"/>
              <a:gd name="connsiteX92" fmla="*/ 529818 w 777468"/>
              <a:gd name="connsiteY92" fmla="*/ 266700 h 876300"/>
              <a:gd name="connsiteX93" fmla="*/ 548868 w 777468"/>
              <a:gd name="connsiteY93" fmla="*/ 314325 h 876300"/>
              <a:gd name="connsiteX94" fmla="*/ 563156 w 777468"/>
              <a:gd name="connsiteY94" fmla="*/ 328613 h 876300"/>
              <a:gd name="connsiteX95" fmla="*/ 591731 w 777468"/>
              <a:gd name="connsiteY95" fmla="*/ 342900 h 876300"/>
              <a:gd name="connsiteX96" fmla="*/ 601256 w 777468"/>
              <a:gd name="connsiteY96" fmla="*/ 357188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777468" h="876300">
                <a:moveTo>
                  <a:pt x="601256" y="357188"/>
                </a:moveTo>
                <a:cubicBezTo>
                  <a:pt x="626654" y="319090"/>
                  <a:pt x="593321" y="365122"/>
                  <a:pt x="625068" y="333375"/>
                </a:cubicBezTo>
                <a:cubicBezTo>
                  <a:pt x="629115" y="329328"/>
                  <a:pt x="629739" y="322121"/>
                  <a:pt x="634593" y="319088"/>
                </a:cubicBezTo>
                <a:cubicBezTo>
                  <a:pt x="643107" y="313767"/>
                  <a:pt x="663168" y="309563"/>
                  <a:pt x="663168" y="309563"/>
                </a:cubicBezTo>
                <a:cubicBezTo>
                  <a:pt x="670390" y="304749"/>
                  <a:pt x="681886" y="295275"/>
                  <a:pt x="691743" y="295275"/>
                </a:cubicBezTo>
                <a:cubicBezTo>
                  <a:pt x="698288" y="295275"/>
                  <a:pt x="704443" y="298450"/>
                  <a:pt x="710793" y="300038"/>
                </a:cubicBezTo>
                <a:cubicBezTo>
                  <a:pt x="715556" y="303213"/>
                  <a:pt x="721312" y="305255"/>
                  <a:pt x="725081" y="309563"/>
                </a:cubicBezTo>
                <a:cubicBezTo>
                  <a:pt x="732619" y="318178"/>
                  <a:pt x="744131" y="338138"/>
                  <a:pt x="744131" y="338138"/>
                </a:cubicBezTo>
                <a:cubicBezTo>
                  <a:pt x="759884" y="385400"/>
                  <a:pt x="733454" y="313205"/>
                  <a:pt x="763181" y="366713"/>
                </a:cubicBezTo>
                <a:cubicBezTo>
                  <a:pt x="768057" y="375490"/>
                  <a:pt x="769531" y="385763"/>
                  <a:pt x="772706" y="395288"/>
                </a:cubicBezTo>
                <a:lnTo>
                  <a:pt x="777468" y="409575"/>
                </a:lnTo>
                <a:cubicBezTo>
                  <a:pt x="775218" y="418577"/>
                  <a:pt x="772926" y="436822"/>
                  <a:pt x="763181" y="442913"/>
                </a:cubicBezTo>
                <a:cubicBezTo>
                  <a:pt x="754667" y="448234"/>
                  <a:pt x="734606" y="452438"/>
                  <a:pt x="734606" y="452438"/>
                </a:cubicBezTo>
                <a:cubicBezTo>
                  <a:pt x="731431" y="457200"/>
                  <a:pt x="729389" y="462956"/>
                  <a:pt x="725081" y="466725"/>
                </a:cubicBezTo>
                <a:cubicBezTo>
                  <a:pt x="725077" y="466728"/>
                  <a:pt x="689364" y="490536"/>
                  <a:pt x="682218" y="495300"/>
                </a:cubicBezTo>
                <a:cubicBezTo>
                  <a:pt x="671220" y="502632"/>
                  <a:pt x="665433" y="513335"/>
                  <a:pt x="658406" y="523875"/>
                </a:cubicBezTo>
                <a:cubicBezTo>
                  <a:pt x="660236" y="534854"/>
                  <a:pt x="662068" y="555012"/>
                  <a:pt x="667931" y="566738"/>
                </a:cubicBezTo>
                <a:cubicBezTo>
                  <a:pt x="670491" y="571857"/>
                  <a:pt x="674281" y="576263"/>
                  <a:pt x="677456" y="581025"/>
                </a:cubicBezTo>
                <a:cubicBezTo>
                  <a:pt x="679043" y="585788"/>
                  <a:pt x="679082" y="591393"/>
                  <a:pt x="682218" y="595313"/>
                </a:cubicBezTo>
                <a:cubicBezTo>
                  <a:pt x="685794" y="599783"/>
                  <a:pt x="693472" y="599984"/>
                  <a:pt x="696506" y="604838"/>
                </a:cubicBezTo>
                <a:cubicBezTo>
                  <a:pt x="701827" y="613352"/>
                  <a:pt x="706031" y="633413"/>
                  <a:pt x="706031" y="633413"/>
                </a:cubicBezTo>
                <a:cubicBezTo>
                  <a:pt x="705174" y="645408"/>
                  <a:pt x="712520" y="697061"/>
                  <a:pt x="691743" y="714375"/>
                </a:cubicBezTo>
                <a:cubicBezTo>
                  <a:pt x="686289" y="718920"/>
                  <a:pt x="679043" y="720725"/>
                  <a:pt x="672693" y="723900"/>
                </a:cubicBezTo>
                <a:cubicBezTo>
                  <a:pt x="671106" y="728663"/>
                  <a:pt x="671481" y="734638"/>
                  <a:pt x="667931" y="738188"/>
                </a:cubicBezTo>
                <a:cubicBezTo>
                  <a:pt x="648360" y="757760"/>
                  <a:pt x="640348" y="754237"/>
                  <a:pt x="620306" y="766763"/>
                </a:cubicBezTo>
                <a:cubicBezTo>
                  <a:pt x="613575" y="770970"/>
                  <a:pt x="607715" y="776437"/>
                  <a:pt x="601256" y="781050"/>
                </a:cubicBezTo>
                <a:cubicBezTo>
                  <a:pt x="587213" y="791081"/>
                  <a:pt x="562173" y="806299"/>
                  <a:pt x="548868" y="809625"/>
                </a:cubicBezTo>
                <a:cubicBezTo>
                  <a:pt x="536168" y="812800"/>
                  <a:pt x="523187" y="815010"/>
                  <a:pt x="510768" y="819150"/>
                </a:cubicBezTo>
                <a:cubicBezTo>
                  <a:pt x="475983" y="830745"/>
                  <a:pt x="491933" y="826240"/>
                  <a:pt x="463143" y="833438"/>
                </a:cubicBezTo>
                <a:cubicBezTo>
                  <a:pt x="459968" y="838200"/>
                  <a:pt x="458472" y="844692"/>
                  <a:pt x="453618" y="847725"/>
                </a:cubicBezTo>
                <a:cubicBezTo>
                  <a:pt x="445104" y="853046"/>
                  <a:pt x="425043" y="857250"/>
                  <a:pt x="425043" y="857250"/>
                </a:cubicBezTo>
                <a:cubicBezTo>
                  <a:pt x="420281" y="860425"/>
                  <a:pt x="415986" y="864450"/>
                  <a:pt x="410756" y="866775"/>
                </a:cubicBezTo>
                <a:cubicBezTo>
                  <a:pt x="401581" y="870853"/>
                  <a:pt x="382181" y="876300"/>
                  <a:pt x="382181" y="876300"/>
                </a:cubicBezTo>
                <a:lnTo>
                  <a:pt x="339318" y="847725"/>
                </a:lnTo>
                <a:lnTo>
                  <a:pt x="325031" y="838200"/>
                </a:lnTo>
                <a:cubicBezTo>
                  <a:pt x="320215" y="830976"/>
                  <a:pt x="310743" y="819484"/>
                  <a:pt x="310743" y="809625"/>
                </a:cubicBezTo>
                <a:cubicBezTo>
                  <a:pt x="310743" y="801879"/>
                  <a:pt x="320217" y="785865"/>
                  <a:pt x="325031" y="781050"/>
                </a:cubicBezTo>
                <a:cubicBezTo>
                  <a:pt x="329078" y="777003"/>
                  <a:pt x="334556" y="774700"/>
                  <a:pt x="339318" y="771525"/>
                </a:cubicBezTo>
                <a:lnTo>
                  <a:pt x="348843" y="742950"/>
                </a:lnTo>
                <a:cubicBezTo>
                  <a:pt x="350653" y="737520"/>
                  <a:pt x="355808" y="733782"/>
                  <a:pt x="358368" y="728663"/>
                </a:cubicBezTo>
                <a:cubicBezTo>
                  <a:pt x="360613" y="724173"/>
                  <a:pt x="361543" y="719138"/>
                  <a:pt x="363131" y="714375"/>
                </a:cubicBezTo>
                <a:cubicBezTo>
                  <a:pt x="361511" y="703846"/>
                  <a:pt x="354159" y="649915"/>
                  <a:pt x="348843" y="628650"/>
                </a:cubicBezTo>
                <a:cubicBezTo>
                  <a:pt x="347625" y="623780"/>
                  <a:pt x="345668" y="619125"/>
                  <a:pt x="344081" y="614363"/>
                </a:cubicBezTo>
                <a:cubicBezTo>
                  <a:pt x="336201" y="551332"/>
                  <a:pt x="344343" y="596230"/>
                  <a:pt x="334556" y="561975"/>
                </a:cubicBezTo>
                <a:cubicBezTo>
                  <a:pt x="332758" y="555681"/>
                  <a:pt x="332371" y="548941"/>
                  <a:pt x="329793" y="542925"/>
                </a:cubicBezTo>
                <a:cubicBezTo>
                  <a:pt x="327538" y="537664"/>
                  <a:pt x="325122" y="531671"/>
                  <a:pt x="320268" y="528638"/>
                </a:cubicBezTo>
                <a:cubicBezTo>
                  <a:pt x="311754" y="523317"/>
                  <a:pt x="291693" y="519113"/>
                  <a:pt x="291693" y="519113"/>
                </a:cubicBezTo>
                <a:lnTo>
                  <a:pt x="263118" y="500063"/>
                </a:lnTo>
                <a:cubicBezTo>
                  <a:pt x="258749" y="497150"/>
                  <a:pt x="232673" y="491406"/>
                  <a:pt x="229781" y="490538"/>
                </a:cubicBezTo>
                <a:cubicBezTo>
                  <a:pt x="229748" y="490528"/>
                  <a:pt x="194078" y="478637"/>
                  <a:pt x="186918" y="476250"/>
                </a:cubicBezTo>
                <a:lnTo>
                  <a:pt x="158343" y="466725"/>
                </a:lnTo>
                <a:cubicBezTo>
                  <a:pt x="152913" y="464915"/>
                  <a:pt x="149486" y="459010"/>
                  <a:pt x="144056" y="457200"/>
                </a:cubicBezTo>
                <a:cubicBezTo>
                  <a:pt x="134895" y="454146"/>
                  <a:pt x="124950" y="454332"/>
                  <a:pt x="115481" y="452438"/>
                </a:cubicBezTo>
                <a:cubicBezTo>
                  <a:pt x="109063" y="451154"/>
                  <a:pt x="102725" y="449473"/>
                  <a:pt x="96431" y="447675"/>
                </a:cubicBezTo>
                <a:cubicBezTo>
                  <a:pt x="91604" y="446296"/>
                  <a:pt x="87082" y="443811"/>
                  <a:pt x="82143" y="442913"/>
                </a:cubicBezTo>
                <a:cubicBezTo>
                  <a:pt x="69551" y="440623"/>
                  <a:pt x="56743" y="439738"/>
                  <a:pt x="44043" y="438150"/>
                </a:cubicBezTo>
                <a:cubicBezTo>
                  <a:pt x="39281" y="436563"/>
                  <a:pt x="34246" y="435633"/>
                  <a:pt x="29756" y="433388"/>
                </a:cubicBezTo>
                <a:cubicBezTo>
                  <a:pt x="0" y="418510"/>
                  <a:pt x="14482" y="412031"/>
                  <a:pt x="10706" y="366713"/>
                </a:cubicBezTo>
                <a:cubicBezTo>
                  <a:pt x="12293" y="323850"/>
                  <a:pt x="12615" y="280922"/>
                  <a:pt x="15468" y="238125"/>
                </a:cubicBezTo>
                <a:cubicBezTo>
                  <a:pt x="15802" y="233116"/>
                  <a:pt x="19142" y="228738"/>
                  <a:pt x="20231" y="223838"/>
                </a:cubicBezTo>
                <a:cubicBezTo>
                  <a:pt x="22326" y="214412"/>
                  <a:pt x="23795" y="204845"/>
                  <a:pt x="24993" y="195263"/>
                </a:cubicBezTo>
                <a:cubicBezTo>
                  <a:pt x="26972" y="179432"/>
                  <a:pt x="27500" y="163432"/>
                  <a:pt x="29756" y="147638"/>
                </a:cubicBezTo>
                <a:cubicBezTo>
                  <a:pt x="30682" y="141158"/>
                  <a:pt x="33098" y="134978"/>
                  <a:pt x="34518" y="128588"/>
                </a:cubicBezTo>
                <a:cubicBezTo>
                  <a:pt x="36274" y="120686"/>
                  <a:pt x="37833" y="112739"/>
                  <a:pt x="39281" y="104775"/>
                </a:cubicBezTo>
                <a:cubicBezTo>
                  <a:pt x="41008" y="95274"/>
                  <a:pt x="41701" y="85568"/>
                  <a:pt x="44043" y="76200"/>
                </a:cubicBezTo>
                <a:cubicBezTo>
                  <a:pt x="46478" y="66460"/>
                  <a:pt x="50393" y="57150"/>
                  <a:pt x="53568" y="47625"/>
                </a:cubicBezTo>
                <a:cubicBezTo>
                  <a:pt x="55698" y="41235"/>
                  <a:pt x="62540" y="37473"/>
                  <a:pt x="67856" y="33338"/>
                </a:cubicBezTo>
                <a:cubicBezTo>
                  <a:pt x="76892" y="26310"/>
                  <a:pt x="86906" y="20638"/>
                  <a:pt x="96431" y="14288"/>
                </a:cubicBezTo>
                <a:cubicBezTo>
                  <a:pt x="100608" y="11503"/>
                  <a:pt x="106228" y="11770"/>
                  <a:pt x="110718" y="9525"/>
                </a:cubicBezTo>
                <a:cubicBezTo>
                  <a:pt x="115838" y="6965"/>
                  <a:pt x="120243" y="3175"/>
                  <a:pt x="125006" y="0"/>
                </a:cubicBezTo>
                <a:cubicBezTo>
                  <a:pt x="139293" y="1588"/>
                  <a:pt x="153772" y="1944"/>
                  <a:pt x="167868" y="4763"/>
                </a:cubicBezTo>
                <a:cubicBezTo>
                  <a:pt x="177713" y="6732"/>
                  <a:pt x="196443" y="14288"/>
                  <a:pt x="196443" y="14288"/>
                </a:cubicBezTo>
                <a:cubicBezTo>
                  <a:pt x="198031" y="19050"/>
                  <a:pt x="198961" y="24085"/>
                  <a:pt x="201206" y="28575"/>
                </a:cubicBezTo>
                <a:cubicBezTo>
                  <a:pt x="207838" y="41838"/>
                  <a:pt x="214484" y="46616"/>
                  <a:pt x="225018" y="57150"/>
                </a:cubicBezTo>
                <a:cubicBezTo>
                  <a:pt x="226606" y="61913"/>
                  <a:pt x="227536" y="66948"/>
                  <a:pt x="229781" y="71438"/>
                </a:cubicBezTo>
                <a:cubicBezTo>
                  <a:pt x="232341" y="76557"/>
                  <a:pt x="239005" y="80009"/>
                  <a:pt x="239306" y="85725"/>
                </a:cubicBezTo>
                <a:cubicBezTo>
                  <a:pt x="240643" y="111139"/>
                  <a:pt x="237207" y="136615"/>
                  <a:pt x="234543" y="161925"/>
                </a:cubicBezTo>
                <a:cubicBezTo>
                  <a:pt x="234017" y="166918"/>
                  <a:pt x="231160" y="171386"/>
                  <a:pt x="229781" y="176213"/>
                </a:cubicBezTo>
                <a:cubicBezTo>
                  <a:pt x="227983" y="182507"/>
                  <a:pt x="226899" y="188994"/>
                  <a:pt x="225018" y="195263"/>
                </a:cubicBezTo>
                <a:cubicBezTo>
                  <a:pt x="220690" y="209688"/>
                  <a:pt x="215493" y="223838"/>
                  <a:pt x="210731" y="238125"/>
                </a:cubicBezTo>
                <a:lnTo>
                  <a:pt x="205968" y="252413"/>
                </a:lnTo>
                <a:lnTo>
                  <a:pt x="201206" y="266700"/>
                </a:lnTo>
                <a:cubicBezTo>
                  <a:pt x="204381" y="271463"/>
                  <a:pt x="206684" y="276940"/>
                  <a:pt x="210731" y="280988"/>
                </a:cubicBezTo>
                <a:cubicBezTo>
                  <a:pt x="219964" y="290221"/>
                  <a:pt x="227685" y="291402"/>
                  <a:pt x="239306" y="295275"/>
                </a:cubicBezTo>
                <a:cubicBezTo>
                  <a:pt x="274616" y="318815"/>
                  <a:pt x="256656" y="312080"/>
                  <a:pt x="291693" y="319088"/>
                </a:cubicBezTo>
                <a:cubicBezTo>
                  <a:pt x="325031" y="317500"/>
                  <a:pt x="358422" y="316790"/>
                  <a:pt x="391706" y="314325"/>
                </a:cubicBezTo>
                <a:cubicBezTo>
                  <a:pt x="401336" y="313612"/>
                  <a:pt x="411120" y="312617"/>
                  <a:pt x="420281" y="309563"/>
                </a:cubicBezTo>
                <a:cubicBezTo>
                  <a:pt x="425711" y="307753"/>
                  <a:pt x="429449" y="302598"/>
                  <a:pt x="434568" y="300038"/>
                </a:cubicBezTo>
                <a:cubicBezTo>
                  <a:pt x="439058" y="297793"/>
                  <a:pt x="444093" y="296863"/>
                  <a:pt x="448856" y="295275"/>
                </a:cubicBezTo>
                <a:cubicBezTo>
                  <a:pt x="475000" y="256060"/>
                  <a:pt x="440817" y="300999"/>
                  <a:pt x="472668" y="276225"/>
                </a:cubicBezTo>
                <a:cubicBezTo>
                  <a:pt x="483301" y="267955"/>
                  <a:pt x="501243" y="247650"/>
                  <a:pt x="501243" y="247650"/>
                </a:cubicBezTo>
                <a:cubicBezTo>
                  <a:pt x="507593" y="249238"/>
                  <a:pt x="514847" y="248782"/>
                  <a:pt x="520293" y="252413"/>
                </a:cubicBezTo>
                <a:cubicBezTo>
                  <a:pt x="525055" y="255588"/>
                  <a:pt x="526978" y="261730"/>
                  <a:pt x="529818" y="266700"/>
                </a:cubicBezTo>
                <a:cubicBezTo>
                  <a:pt x="541030" y="286320"/>
                  <a:pt x="541062" y="290908"/>
                  <a:pt x="548868" y="314325"/>
                </a:cubicBezTo>
                <a:cubicBezTo>
                  <a:pt x="550998" y="320715"/>
                  <a:pt x="557982" y="324301"/>
                  <a:pt x="563156" y="328613"/>
                </a:cubicBezTo>
                <a:cubicBezTo>
                  <a:pt x="575466" y="338872"/>
                  <a:pt x="577410" y="338127"/>
                  <a:pt x="591731" y="342900"/>
                </a:cubicBezTo>
                <a:lnTo>
                  <a:pt x="601256" y="357188"/>
                </a:lnTo>
                <a:close/>
              </a:path>
            </a:pathLst>
          </a:cu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09600" y="2133600"/>
            <a:ext cx="1152525" cy="1109663"/>
          </a:xfrm>
          <a:custGeom>
            <a:avLst/>
            <a:gdLst>
              <a:gd name="connsiteX0" fmla="*/ 142875 w 1152525"/>
              <a:gd name="connsiteY0" fmla="*/ 514350 h 1052513"/>
              <a:gd name="connsiteX1" fmla="*/ 128587 w 1152525"/>
              <a:gd name="connsiteY1" fmla="*/ 509588 h 1052513"/>
              <a:gd name="connsiteX2" fmla="*/ 104775 w 1152525"/>
              <a:gd name="connsiteY2" fmla="*/ 490538 h 1052513"/>
              <a:gd name="connsiteX3" fmla="*/ 76200 w 1152525"/>
              <a:gd name="connsiteY3" fmla="*/ 476250 h 1052513"/>
              <a:gd name="connsiteX4" fmla="*/ 42862 w 1152525"/>
              <a:gd name="connsiteY4" fmla="*/ 461963 h 1052513"/>
              <a:gd name="connsiteX5" fmla="*/ 28575 w 1152525"/>
              <a:gd name="connsiteY5" fmla="*/ 452438 h 1052513"/>
              <a:gd name="connsiteX6" fmla="*/ 14287 w 1152525"/>
              <a:gd name="connsiteY6" fmla="*/ 447675 h 1052513"/>
              <a:gd name="connsiteX7" fmla="*/ 4762 w 1152525"/>
              <a:gd name="connsiteY7" fmla="*/ 419100 h 1052513"/>
              <a:gd name="connsiteX8" fmla="*/ 0 w 1152525"/>
              <a:gd name="connsiteY8" fmla="*/ 404813 h 1052513"/>
              <a:gd name="connsiteX9" fmla="*/ 9525 w 1152525"/>
              <a:gd name="connsiteY9" fmla="*/ 338138 h 1052513"/>
              <a:gd name="connsiteX10" fmla="*/ 28575 w 1152525"/>
              <a:gd name="connsiteY10" fmla="*/ 309563 h 1052513"/>
              <a:gd name="connsiteX11" fmla="*/ 38100 w 1152525"/>
              <a:gd name="connsiteY11" fmla="*/ 276225 h 1052513"/>
              <a:gd name="connsiteX12" fmla="*/ 42862 w 1152525"/>
              <a:gd name="connsiteY12" fmla="*/ 261938 h 1052513"/>
              <a:gd name="connsiteX13" fmla="*/ 47625 w 1152525"/>
              <a:gd name="connsiteY13" fmla="*/ 100013 h 1052513"/>
              <a:gd name="connsiteX14" fmla="*/ 61912 w 1152525"/>
              <a:gd name="connsiteY14" fmla="*/ 52388 h 1052513"/>
              <a:gd name="connsiteX15" fmla="*/ 71437 w 1152525"/>
              <a:gd name="connsiteY15" fmla="*/ 38100 h 1052513"/>
              <a:gd name="connsiteX16" fmla="*/ 95250 w 1152525"/>
              <a:gd name="connsiteY16" fmla="*/ 0 h 1052513"/>
              <a:gd name="connsiteX17" fmla="*/ 171450 w 1152525"/>
              <a:gd name="connsiteY17" fmla="*/ 4763 h 1052513"/>
              <a:gd name="connsiteX18" fmla="*/ 185737 w 1152525"/>
              <a:gd name="connsiteY18" fmla="*/ 9525 h 1052513"/>
              <a:gd name="connsiteX19" fmla="*/ 214312 w 1152525"/>
              <a:gd name="connsiteY19" fmla="*/ 14288 h 1052513"/>
              <a:gd name="connsiteX20" fmla="*/ 238125 w 1152525"/>
              <a:gd name="connsiteY20" fmla="*/ 19050 h 1052513"/>
              <a:gd name="connsiteX21" fmla="*/ 266700 w 1152525"/>
              <a:gd name="connsiteY21" fmla="*/ 28575 h 1052513"/>
              <a:gd name="connsiteX22" fmla="*/ 295275 w 1152525"/>
              <a:gd name="connsiteY22" fmla="*/ 47625 h 1052513"/>
              <a:gd name="connsiteX23" fmla="*/ 309562 w 1152525"/>
              <a:gd name="connsiteY23" fmla="*/ 52388 h 1052513"/>
              <a:gd name="connsiteX24" fmla="*/ 352425 w 1152525"/>
              <a:gd name="connsiteY24" fmla="*/ 76200 h 1052513"/>
              <a:gd name="connsiteX25" fmla="*/ 409575 w 1152525"/>
              <a:gd name="connsiteY25" fmla="*/ 114300 h 1052513"/>
              <a:gd name="connsiteX26" fmla="*/ 423862 w 1152525"/>
              <a:gd name="connsiteY26" fmla="*/ 119063 h 1052513"/>
              <a:gd name="connsiteX27" fmla="*/ 433387 w 1152525"/>
              <a:gd name="connsiteY27" fmla="*/ 133350 h 1052513"/>
              <a:gd name="connsiteX28" fmla="*/ 452437 w 1152525"/>
              <a:gd name="connsiteY28" fmla="*/ 138113 h 1052513"/>
              <a:gd name="connsiteX29" fmla="*/ 466725 w 1152525"/>
              <a:gd name="connsiteY29" fmla="*/ 142875 h 1052513"/>
              <a:gd name="connsiteX30" fmla="*/ 495300 w 1152525"/>
              <a:gd name="connsiteY30" fmla="*/ 157163 h 1052513"/>
              <a:gd name="connsiteX31" fmla="*/ 509587 w 1152525"/>
              <a:gd name="connsiteY31" fmla="*/ 166688 h 1052513"/>
              <a:gd name="connsiteX32" fmla="*/ 528637 w 1152525"/>
              <a:gd name="connsiteY32" fmla="*/ 171450 h 1052513"/>
              <a:gd name="connsiteX33" fmla="*/ 542925 w 1152525"/>
              <a:gd name="connsiteY33" fmla="*/ 176213 h 1052513"/>
              <a:gd name="connsiteX34" fmla="*/ 561975 w 1152525"/>
              <a:gd name="connsiteY34" fmla="*/ 180975 h 1052513"/>
              <a:gd name="connsiteX35" fmla="*/ 604837 w 1152525"/>
              <a:gd name="connsiteY35" fmla="*/ 195263 h 1052513"/>
              <a:gd name="connsiteX36" fmla="*/ 619125 w 1152525"/>
              <a:gd name="connsiteY36" fmla="*/ 200025 h 1052513"/>
              <a:gd name="connsiteX37" fmla="*/ 642937 w 1152525"/>
              <a:gd name="connsiteY37" fmla="*/ 204788 h 1052513"/>
              <a:gd name="connsiteX38" fmla="*/ 671512 w 1152525"/>
              <a:gd name="connsiteY38" fmla="*/ 214313 h 1052513"/>
              <a:gd name="connsiteX39" fmla="*/ 695325 w 1152525"/>
              <a:gd name="connsiteY39" fmla="*/ 219075 h 1052513"/>
              <a:gd name="connsiteX40" fmla="*/ 747712 w 1152525"/>
              <a:gd name="connsiteY40" fmla="*/ 233363 h 1052513"/>
              <a:gd name="connsiteX41" fmla="*/ 781050 w 1152525"/>
              <a:gd name="connsiteY41" fmla="*/ 238125 h 1052513"/>
              <a:gd name="connsiteX42" fmla="*/ 795337 w 1152525"/>
              <a:gd name="connsiteY42" fmla="*/ 242888 h 1052513"/>
              <a:gd name="connsiteX43" fmla="*/ 852487 w 1152525"/>
              <a:gd name="connsiteY43" fmla="*/ 257175 h 1052513"/>
              <a:gd name="connsiteX44" fmla="*/ 871537 w 1152525"/>
              <a:gd name="connsiteY44" fmla="*/ 261938 h 1052513"/>
              <a:gd name="connsiteX45" fmla="*/ 900112 w 1152525"/>
              <a:gd name="connsiteY45" fmla="*/ 271463 h 1052513"/>
              <a:gd name="connsiteX46" fmla="*/ 928687 w 1152525"/>
              <a:gd name="connsiteY46" fmla="*/ 290513 h 1052513"/>
              <a:gd name="connsiteX47" fmla="*/ 938212 w 1152525"/>
              <a:gd name="connsiteY47" fmla="*/ 319088 h 1052513"/>
              <a:gd name="connsiteX48" fmla="*/ 942975 w 1152525"/>
              <a:gd name="connsiteY48" fmla="*/ 333375 h 1052513"/>
              <a:gd name="connsiteX49" fmla="*/ 933450 w 1152525"/>
              <a:gd name="connsiteY49" fmla="*/ 442913 h 1052513"/>
              <a:gd name="connsiteX50" fmla="*/ 919162 w 1152525"/>
              <a:gd name="connsiteY50" fmla="*/ 485775 h 1052513"/>
              <a:gd name="connsiteX51" fmla="*/ 914400 w 1152525"/>
              <a:gd name="connsiteY51" fmla="*/ 500063 h 1052513"/>
              <a:gd name="connsiteX52" fmla="*/ 909637 w 1152525"/>
              <a:gd name="connsiteY52" fmla="*/ 514350 h 1052513"/>
              <a:gd name="connsiteX53" fmla="*/ 942975 w 1152525"/>
              <a:gd name="connsiteY53" fmla="*/ 538163 h 1052513"/>
              <a:gd name="connsiteX54" fmla="*/ 976312 w 1152525"/>
              <a:gd name="connsiteY54" fmla="*/ 552450 h 1052513"/>
              <a:gd name="connsiteX55" fmla="*/ 1004887 w 1152525"/>
              <a:gd name="connsiteY55" fmla="*/ 561975 h 1052513"/>
              <a:gd name="connsiteX56" fmla="*/ 1047750 w 1152525"/>
              <a:gd name="connsiteY56" fmla="*/ 576263 h 1052513"/>
              <a:gd name="connsiteX57" fmla="*/ 1085850 w 1152525"/>
              <a:gd name="connsiteY57" fmla="*/ 585788 h 1052513"/>
              <a:gd name="connsiteX58" fmla="*/ 1114425 w 1152525"/>
              <a:gd name="connsiteY58" fmla="*/ 595313 h 1052513"/>
              <a:gd name="connsiteX59" fmla="*/ 1143000 w 1152525"/>
              <a:gd name="connsiteY59" fmla="*/ 638175 h 1052513"/>
              <a:gd name="connsiteX60" fmla="*/ 1152525 w 1152525"/>
              <a:gd name="connsiteY60" fmla="*/ 652463 h 1052513"/>
              <a:gd name="connsiteX61" fmla="*/ 1147762 w 1152525"/>
              <a:gd name="connsiteY61" fmla="*/ 719138 h 1052513"/>
              <a:gd name="connsiteX62" fmla="*/ 1133475 w 1152525"/>
              <a:gd name="connsiteY62" fmla="*/ 771525 h 1052513"/>
              <a:gd name="connsiteX63" fmla="*/ 1128712 w 1152525"/>
              <a:gd name="connsiteY63" fmla="*/ 785813 h 1052513"/>
              <a:gd name="connsiteX64" fmla="*/ 1123950 w 1152525"/>
              <a:gd name="connsiteY64" fmla="*/ 809625 h 1052513"/>
              <a:gd name="connsiteX65" fmla="*/ 1114425 w 1152525"/>
              <a:gd name="connsiteY65" fmla="*/ 838200 h 1052513"/>
              <a:gd name="connsiteX66" fmla="*/ 1109662 w 1152525"/>
              <a:gd name="connsiteY66" fmla="*/ 852488 h 1052513"/>
              <a:gd name="connsiteX67" fmla="*/ 1104900 w 1152525"/>
              <a:gd name="connsiteY67" fmla="*/ 871538 h 1052513"/>
              <a:gd name="connsiteX68" fmla="*/ 1095375 w 1152525"/>
              <a:gd name="connsiteY68" fmla="*/ 914400 h 1052513"/>
              <a:gd name="connsiteX69" fmla="*/ 1090612 w 1152525"/>
              <a:gd name="connsiteY69" fmla="*/ 928688 h 1052513"/>
              <a:gd name="connsiteX70" fmla="*/ 1085850 w 1152525"/>
              <a:gd name="connsiteY70" fmla="*/ 947738 h 1052513"/>
              <a:gd name="connsiteX71" fmla="*/ 1081087 w 1152525"/>
              <a:gd name="connsiteY71" fmla="*/ 962025 h 1052513"/>
              <a:gd name="connsiteX72" fmla="*/ 1066800 w 1152525"/>
              <a:gd name="connsiteY72" fmla="*/ 1009650 h 1052513"/>
              <a:gd name="connsiteX73" fmla="*/ 1057275 w 1152525"/>
              <a:gd name="connsiteY73" fmla="*/ 1023938 h 1052513"/>
              <a:gd name="connsiteX74" fmla="*/ 1052512 w 1152525"/>
              <a:gd name="connsiteY74" fmla="*/ 1038225 h 1052513"/>
              <a:gd name="connsiteX75" fmla="*/ 1023937 w 1152525"/>
              <a:gd name="connsiteY75" fmla="*/ 1052513 h 1052513"/>
              <a:gd name="connsiteX76" fmla="*/ 966787 w 1152525"/>
              <a:gd name="connsiteY76" fmla="*/ 1042988 h 1052513"/>
              <a:gd name="connsiteX77" fmla="*/ 923925 w 1152525"/>
              <a:gd name="connsiteY77" fmla="*/ 1028700 h 1052513"/>
              <a:gd name="connsiteX78" fmla="*/ 909637 w 1152525"/>
              <a:gd name="connsiteY78" fmla="*/ 1019175 h 1052513"/>
              <a:gd name="connsiteX79" fmla="*/ 900112 w 1152525"/>
              <a:gd name="connsiteY79" fmla="*/ 1004888 h 1052513"/>
              <a:gd name="connsiteX80" fmla="*/ 881062 w 1152525"/>
              <a:gd name="connsiteY80" fmla="*/ 962025 h 1052513"/>
              <a:gd name="connsiteX81" fmla="*/ 876300 w 1152525"/>
              <a:gd name="connsiteY81" fmla="*/ 933450 h 1052513"/>
              <a:gd name="connsiteX82" fmla="*/ 871537 w 1152525"/>
              <a:gd name="connsiteY82" fmla="*/ 919163 h 1052513"/>
              <a:gd name="connsiteX83" fmla="*/ 885825 w 1152525"/>
              <a:gd name="connsiteY83" fmla="*/ 823913 h 1052513"/>
              <a:gd name="connsiteX84" fmla="*/ 890587 w 1152525"/>
              <a:gd name="connsiteY84" fmla="*/ 790575 h 1052513"/>
              <a:gd name="connsiteX85" fmla="*/ 895350 w 1152525"/>
              <a:gd name="connsiteY85" fmla="*/ 762000 h 1052513"/>
              <a:gd name="connsiteX86" fmla="*/ 881062 w 1152525"/>
              <a:gd name="connsiteY86" fmla="*/ 728663 h 1052513"/>
              <a:gd name="connsiteX87" fmla="*/ 838200 w 1152525"/>
              <a:gd name="connsiteY87" fmla="*/ 709613 h 1052513"/>
              <a:gd name="connsiteX88" fmla="*/ 823912 w 1152525"/>
              <a:gd name="connsiteY88" fmla="*/ 704850 h 1052513"/>
              <a:gd name="connsiteX89" fmla="*/ 809625 w 1152525"/>
              <a:gd name="connsiteY89" fmla="*/ 695325 h 1052513"/>
              <a:gd name="connsiteX90" fmla="*/ 757237 w 1152525"/>
              <a:gd name="connsiteY90" fmla="*/ 685800 h 1052513"/>
              <a:gd name="connsiteX91" fmla="*/ 728662 w 1152525"/>
              <a:gd name="connsiteY91" fmla="*/ 676275 h 1052513"/>
              <a:gd name="connsiteX92" fmla="*/ 685800 w 1152525"/>
              <a:gd name="connsiteY92" fmla="*/ 661988 h 1052513"/>
              <a:gd name="connsiteX93" fmla="*/ 657225 w 1152525"/>
              <a:gd name="connsiteY93" fmla="*/ 652463 h 1052513"/>
              <a:gd name="connsiteX94" fmla="*/ 642937 w 1152525"/>
              <a:gd name="connsiteY94" fmla="*/ 647700 h 1052513"/>
              <a:gd name="connsiteX95" fmla="*/ 628650 w 1152525"/>
              <a:gd name="connsiteY95" fmla="*/ 638175 h 1052513"/>
              <a:gd name="connsiteX96" fmla="*/ 600075 w 1152525"/>
              <a:gd name="connsiteY96" fmla="*/ 628650 h 1052513"/>
              <a:gd name="connsiteX97" fmla="*/ 585787 w 1152525"/>
              <a:gd name="connsiteY97" fmla="*/ 623888 h 1052513"/>
              <a:gd name="connsiteX98" fmla="*/ 523875 w 1152525"/>
              <a:gd name="connsiteY98" fmla="*/ 614363 h 1052513"/>
              <a:gd name="connsiteX99" fmla="*/ 504825 w 1152525"/>
              <a:gd name="connsiteY99" fmla="*/ 609600 h 1052513"/>
              <a:gd name="connsiteX100" fmla="*/ 481012 w 1152525"/>
              <a:gd name="connsiteY100" fmla="*/ 604838 h 1052513"/>
              <a:gd name="connsiteX101" fmla="*/ 452437 w 1152525"/>
              <a:gd name="connsiteY101" fmla="*/ 595313 h 1052513"/>
              <a:gd name="connsiteX102" fmla="*/ 433387 w 1152525"/>
              <a:gd name="connsiteY102" fmla="*/ 590550 h 1052513"/>
              <a:gd name="connsiteX103" fmla="*/ 404812 w 1152525"/>
              <a:gd name="connsiteY103" fmla="*/ 581025 h 1052513"/>
              <a:gd name="connsiteX104" fmla="*/ 381000 w 1152525"/>
              <a:gd name="connsiteY104" fmla="*/ 576263 h 1052513"/>
              <a:gd name="connsiteX105" fmla="*/ 366712 w 1152525"/>
              <a:gd name="connsiteY105" fmla="*/ 571500 h 1052513"/>
              <a:gd name="connsiteX106" fmla="*/ 347662 w 1152525"/>
              <a:gd name="connsiteY106" fmla="*/ 566738 h 1052513"/>
              <a:gd name="connsiteX107" fmla="*/ 333375 w 1152525"/>
              <a:gd name="connsiteY107" fmla="*/ 561975 h 1052513"/>
              <a:gd name="connsiteX108" fmla="*/ 285750 w 1152525"/>
              <a:gd name="connsiteY108" fmla="*/ 547688 h 1052513"/>
              <a:gd name="connsiteX109" fmla="*/ 261937 w 1152525"/>
              <a:gd name="connsiteY109" fmla="*/ 542925 h 1052513"/>
              <a:gd name="connsiteX110" fmla="*/ 233362 w 1152525"/>
              <a:gd name="connsiteY110" fmla="*/ 533400 h 1052513"/>
              <a:gd name="connsiteX111" fmla="*/ 219075 w 1152525"/>
              <a:gd name="connsiteY111" fmla="*/ 528638 h 1052513"/>
              <a:gd name="connsiteX112" fmla="*/ 204787 w 1152525"/>
              <a:gd name="connsiteY112" fmla="*/ 523875 h 1052513"/>
              <a:gd name="connsiteX113" fmla="*/ 190500 w 1152525"/>
              <a:gd name="connsiteY113" fmla="*/ 519113 h 1052513"/>
              <a:gd name="connsiteX114" fmla="*/ 147637 w 1152525"/>
              <a:gd name="connsiteY114" fmla="*/ 500063 h 1052513"/>
              <a:gd name="connsiteX115" fmla="*/ 142875 w 1152525"/>
              <a:gd name="connsiteY115" fmla="*/ 514350 h 105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152525" h="1052513">
                <a:moveTo>
                  <a:pt x="142875" y="514350"/>
                </a:moveTo>
                <a:cubicBezTo>
                  <a:pt x="139700" y="515937"/>
                  <a:pt x="132507" y="512724"/>
                  <a:pt x="128587" y="509588"/>
                </a:cubicBezTo>
                <a:cubicBezTo>
                  <a:pt x="97812" y="484968"/>
                  <a:pt x="140687" y="502508"/>
                  <a:pt x="104775" y="490538"/>
                </a:cubicBezTo>
                <a:cubicBezTo>
                  <a:pt x="63826" y="463240"/>
                  <a:pt x="115636" y="495969"/>
                  <a:pt x="76200" y="476250"/>
                </a:cubicBezTo>
                <a:cubicBezTo>
                  <a:pt x="43315" y="459807"/>
                  <a:pt x="82503" y="471872"/>
                  <a:pt x="42862" y="461963"/>
                </a:cubicBezTo>
                <a:cubicBezTo>
                  <a:pt x="38100" y="458788"/>
                  <a:pt x="33694" y="454998"/>
                  <a:pt x="28575" y="452438"/>
                </a:cubicBezTo>
                <a:cubicBezTo>
                  <a:pt x="24085" y="450193"/>
                  <a:pt x="17205" y="451760"/>
                  <a:pt x="14287" y="447675"/>
                </a:cubicBezTo>
                <a:cubicBezTo>
                  <a:pt x="8451" y="439505"/>
                  <a:pt x="7937" y="428625"/>
                  <a:pt x="4762" y="419100"/>
                </a:cubicBezTo>
                <a:lnTo>
                  <a:pt x="0" y="404813"/>
                </a:lnTo>
                <a:cubicBezTo>
                  <a:pt x="522" y="399072"/>
                  <a:pt x="560" y="354274"/>
                  <a:pt x="9525" y="338138"/>
                </a:cubicBezTo>
                <a:cubicBezTo>
                  <a:pt x="15085" y="328131"/>
                  <a:pt x="28575" y="309563"/>
                  <a:pt x="28575" y="309563"/>
                </a:cubicBezTo>
                <a:cubicBezTo>
                  <a:pt x="39995" y="275299"/>
                  <a:pt x="26137" y="318094"/>
                  <a:pt x="38100" y="276225"/>
                </a:cubicBezTo>
                <a:cubicBezTo>
                  <a:pt x="39479" y="271398"/>
                  <a:pt x="41275" y="266700"/>
                  <a:pt x="42862" y="261938"/>
                </a:cubicBezTo>
                <a:cubicBezTo>
                  <a:pt x="44450" y="207963"/>
                  <a:pt x="44787" y="153937"/>
                  <a:pt x="47625" y="100013"/>
                </a:cubicBezTo>
                <a:cubicBezTo>
                  <a:pt x="48005" y="92785"/>
                  <a:pt x="60773" y="54096"/>
                  <a:pt x="61912" y="52388"/>
                </a:cubicBezTo>
                <a:cubicBezTo>
                  <a:pt x="65087" y="47625"/>
                  <a:pt x="69112" y="43331"/>
                  <a:pt x="71437" y="38100"/>
                </a:cubicBezTo>
                <a:cubicBezTo>
                  <a:pt x="88141" y="516"/>
                  <a:pt x="69547" y="17135"/>
                  <a:pt x="95250" y="0"/>
                </a:cubicBezTo>
                <a:cubicBezTo>
                  <a:pt x="120650" y="1588"/>
                  <a:pt x="146140" y="2099"/>
                  <a:pt x="171450" y="4763"/>
                </a:cubicBezTo>
                <a:cubicBezTo>
                  <a:pt x="176442" y="5289"/>
                  <a:pt x="180837" y="8436"/>
                  <a:pt x="185737" y="9525"/>
                </a:cubicBezTo>
                <a:cubicBezTo>
                  <a:pt x="195163" y="11620"/>
                  <a:pt x="204811" y="12561"/>
                  <a:pt x="214312" y="14288"/>
                </a:cubicBezTo>
                <a:cubicBezTo>
                  <a:pt x="222276" y="15736"/>
                  <a:pt x="230315" y="16920"/>
                  <a:pt x="238125" y="19050"/>
                </a:cubicBezTo>
                <a:cubicBezTo>
                  <a:pt x="247811" y="21692"/>
                  <a:pt x="266700" y="28575"/>
                  <a:pt x="266700" y="28575"/>
                </a:cubicBezTo>
                <a:cubicBezTo>
                  <a:pt x="276225" y="34925"/>
                  <a:pt x="284415" y="44004"/>
                  <a:pt x="295275" y="47625"/>
                </a:cubicBezTo>
                <a:cubicBezTo>
                  <a:pt x="300037" y="49213"/>
                  <a:pt x="305174" y="49950"/>
                  <a:pt x="309562" y="52388"/>
                </a:cubicBezTo>
                <a:cubicBezTo>
                  <a:pt x="358683" y="79678"/>
                  <a:pt x="320098" y="65426"/>
                  <a:pt x="352425" y="76200"/>
                </a:cubicBezTo>
                <a:lnTo>
                  <a:pt x="409575" y="114300"/>
                </a:lnTo>
                <a:cubicBezTo>
                  <a:pt x="413752" y="117085"/>
                  <a:pt x="419100" y="117475"/>
                  <a:pt x="423862" y="119063"/>
                </a:cubicBezTo>
                <a:cubicBezTo>
                  <a:pt x="427037" y="123825"/>
                  <a:pt x="428625" y="130175"/>
                  <a:pt x="433387" y="133350"/>
                </a:cubicBezTo>
                <a:cubicBezTo>
                  <a:pt x="438833" y="136981"/>
                  <a:pt x="446143" y="136315"/>
                  <a:pt x="452437" y="138113"/>
                </a:cubicBezTo>
                <a:cubicBezTo>
                  <a:pt x="457264" y="139492"/>
                  <a:pt x="461962" y="141288"/>
                  <a:pt x="466725" y="142875"/>
                </a:cubicBezTo>
                <a:cubicBezTo>
                  <a:pt x="507668" y="170171"/>
                  <a:pt x="455866" y="137445"/>
                  <a:pt x="495300" y="157163"/>
                </a:cubicBezTo>
                <a:cubicBezTo>
                  <a:pt x="500419" y="159723"/>
                  <a:pt x="504326" y="164433"/>
                  <a:pt x="509587" y="166688"/>
                </a:cubicBezTo>
                <a:cubicBezTo>
                  <a:pt x="515603" y="169266"/>
                  <a:pt x="522343" y="169652"/>
                  <a:pt x="528637" y="171450"/>
                </a:cubicBezTo>
                <a:cubicBezTo>
                  <a:pt x="533464" y="172829"/>
                  <a:pt x="538098" y="174834"/>
                  <a:pt x="542925" y="176213"/>
                </a:cubicBezTo>
                <a:cubicBezTo>
                  <a:pt x="549219" y="178011"/>
                  <a:pt x="555706" y="179094"/>
                  <a:pt x="561975" y="180975"/>
                </a:cubicBezTo>
                <a:cubicBezTo>
                  <a:pt x="562042" y="180995"/>
                  <a:pt x="597660" y="192871"/>
                  <a:pt x="604837" y="195263"/>
                </a:cubicBezTo>
                <a:cubicBezTo>
                  <a:pt x="609600" y="196851"/>
                  <a:pt x="614202" y="199040"/>
                  <a:pt x="619125" y="200025"/>
                </a:cubicBezTo>
                <a:cubicBezTo>
                  <a:pt x="627062" y="201613"/>
                  <a:pt x="635128" y="202658"/>
                  <a:pt x="642937" y="204788"/>
                </a:cubicBezTo>
                <a:cubicBezTo>
                  <a:pt x="652623" y="207430"/>
                  <a:pt x="661667" y="212344"/>
                  <a:pt x="671512" y="214313"/>
                </a:cubicBezTo>
                <a:cubicBezTo>
                  <a:pt x="679450" y="215900"/>
                  <a:pt x="687472" y="217112"/>
                  <a:pt x="695325" y="219075"/>
                </a:cubicBezTo>
                <a:cubicBezTo>
                  <a:pt x="726333" y="226827"/>
                  <a:pt x="693524" y="225623"/>
                  <a:pt x="747712" y="233363"/>
                </a:cubicBezTo>
                <a:lnTo>
                  <a:pt x="781050" y="238125"/>
                </a:lnTo>
                <a:cubicBezTo>
                  <a:pt x="785812" y="239713"/>
                  <a:pt x="790494" y="241567"/>
                  <a:pt x="795337" y="242888"/>
                </a:cubicBezTo>
                <a:cubicBezTo>
                  <a:pt x="795410" y="242908"/>
                  <a:pt x="842925" y="254785"/>
                  <a:pt x="852487" y="257175"/>
                </a:cubicBezTo>
                <a:cubicBezTo>
                  <a:pt x="858837" y="258763"/>
                  <a:pt x="865327" y="259868"/>
                  <a:pt x="871537" y="261938"/>
                </a:cubicBezTo>
                <a:lnTo>
                  <a:pt x="900112" y="271463"/>
                </a:lnTo>
                <a:cubicBezTo>
                  <a:pt x="910972" y="275083"/>
                  <a:pt x="928687" y="290513"/>
                  <a:pt x="928687" y="290513"/>
                </a:cubicBezTo>
                <a:lnTo>
                  <a:pt x="938212" y="319088"/>
                </a:lnTo>
                <a:lnTo>
                  <a:pt x="942975" y="333375"/>
                </a:lnTo>
                <a:cubicBezTo>
                  <a:pt x="940243" y="385282"/>
                  <a:pt x="945022" y="404337"/>
                  <a:pt x="933450" y="442913"/>
                </a:cubicBezTo>
                <a:cubicBezTo>
                  <a:pt x="933430" y="442980"/>
                  <a:pt x="921554" y="478598"/>
                  <a:pt x="919162" y="485775"/>
                </a:cubicBezTo>
                <a:lnTo>
                  <a:pt x="914400" y="500063"/>
                </a:lnTo>
                <a:lnTo>
                  <a:pt x="909637" y="514350"/>
                </a:lnTo>
                <a:cubicBezTo>
                  <a:pt x="919957" y="545308"/>
                  <a:pt x="904874" y="512761"/>
                  <a:pt x="942975" y="538163"/>
                </a:cubicBezTo>
                <a:cubicBezTo>
                  <a:pt x="965642" y="553275"/>
                  <a:pt x="948354" y="544063"/>
                  <a:pt x="976312" y="552450"/>
                </a:cubicBezTo>
                <a:cubicBezTo>
                  <a:pt x="985929" y="555335"/>
                  <a:pt x="995362" y="558800"/>
                  <a:pt x="1004887" y="561975"/>
                </a:cubicBezTo>
                <a:lnTo>
                  <a:pt x="1047750" y="576263"/>
                </a:lnTo>
                <a:cubicBezTo>
                  <a:pt x="1091091" y="590710"/>
                  <a:pt x="1022646" y="568550"/>
                  <a:pt x="1085850" y="585788"/>
                </a:cubicBezTo>
                <a:cubicBezTo>
                  <a:pt x="1095536" y="588430"/>
                  <a:pt x="1114425" y="595313"/>
                  <a:pt x="1114425" y="595313"/>
                </a:cubicBezTo>
                <a:lnTo>
                  <a:pt x="1143000" y="638175"/>
                </a:lnTo>
                <a:lnTo>
                  <a:pt x="1152525" y="652463"/>
                </a:lnTo>
                <a:cubicBezTo>
                  <a:pt x="1150937" y="674688"/>
                  <a:pt x="1150095" y="696979"/>
                  <a:pt x="1147762" y="719138"/>
                </a:cubicBezTo>
                <a:cubicBezTo>
                  <a:pt x="1145691" y="738817"/>
                  <a:pt x="1139780" y="752610"/>
                  <a:pt x="1133475" y="771525"/>
                </a:cubicBezTo>
                <a:lnTo>
                  <a:pt x="1128712" y="785813"/>
                </a:lnTo>
                <a:cubicBezTo>
                  <a:pt x="1126152" y="793492"/>
                  <a:pt x="1126080" y="801816"/>
                  <a:pt x="1123950" y="809625"/>
                </a:cubicBezTo>
                <a:cubicBezTo>
                  <a:pt x="1121308" y="819311"/>
                  <a:pt x="1117600" y="828675"/>
                  <a:pt x="1114425" y="838200"/>
                </a:cubicBezTo>
                <a:cubicBezTo>
                  <a:pt x="1112837" y="842963"/>
                  <a:pt x="1110879" y="847618"/>
                  <a:pt x="1109662" y="852488"/>
                </a:cubicBezTo>
                <a:cubicBezTo>
                  <a:pt x="1108075" y="858838"/>
                  <a:pt x="1106320" y="865148"/>
                  <a:pt x="1104900" y="871538"/>
                </a:cubicBezTo>
                <a:cubicBezTo>
                  <a:pt x="1099995" y="893611"/>
                  <a:pt x="1101177" y="894093"/>
                  <a:pt x="1095375" y="914400"/>
                </a:cubicBezTo>
                <a:cubicBezTo>
                  <a:pt x="1093996" y="919227"/>
                  <a:pt x="1091991" y="923861"/>
                  <a:pt x="1090612" y="928688"/>
                </a:cubicBezTo>
                <a:cubicBezTo>
                  <a:pt x="1088814" y="934982"/>
                  <a:pt x="1087648" y="941444"/>
                  <a:pt x="1085850" y="947738"/>
                </a:cubicBezTo>
                <a:cubicBezTo>
                  <a:pt x="1084471" y="952565"/>
                  <a:pt x="1082466" y="957198"/>
                  <a:pt x="1081087" y="962025"/>
                </a:cubicBezTo>
                <a:cubicBezTo>
                  <a:pt x="1066686" y="1012429"/>
                  <a:pt x="1089446" y="941712"/>
                  <a:pt x="1066800" y="1009650"/>
                </a:cubicBezTo>
                <a:cubicBezTo>
                  <a:pt x="1064990" y="1015080"/>
                  <a:pt x="1059835" y="1018818"/>
                  <a:pt x="1057275" y="1023938"/>
                </a:cubicBezTo>
                <a:cubicBezTo>
                  <a:pt x="1055030" y="1028428"/>
                  <a:pt x="1055648" y="1034305"/>
                  <a:pt x="1052512" y="1038225"/>
                </a:cubicBezTo>
                <a:cubicBezTo>
                  <a:pt x="1045797" y="1046618"/>
                  <a:pt x="1033349" y="1049375"/>
                  <a:pt x="1023937" y="1052513"/>
                </a:cubicBezTo>
                <a:cubicBezTo>
                  <a:pt x="1009637" y="1050470"/>
                  <a:pt x="982100" y="1047164"/>
                  <a:pt x="966787" y="1042988"/>
                </a:cubicBezTo>
                <a:cubicBezTo>
                  <a:pt x="966761" y="1042981"/>
                  <a:pt x="931081" y="1031086"/>
                  <a:pt x="923925" y="1028700"/>
                </a:cubicBezTo>
                <a:cubicBezTo>
                  <a:pt x="918495" y="1026890"/>
                  <a:pt x="914400" y="1022350"/>
                  <a:pt x="909637" y="1019175"/>
                </a:cubicBezTo>
                <a:cubicBezTo>
                  <a:pt x="906462" y="1014413"/>
                  <a:pt x="902437" y="1010118"/>
                  <a:pt x="900112" y="1004888"/>
                </a:cubicBezTo>
                <a:cubicBezTo>
                  <a:pt x="877440" y="953877"/>
                  <a:pt x="902619" y="994362"/>
                  <a:pt x="881062" y="962025"/>
                </a:cubicBezTo>
                <a:cubicBezTo>
                  <a:pt x="879475" y="952500"/>
                  <a:pt x="878395" y="942876"/>
                  <a:pt x="876300" y="933450"/>
                </a:cubicBezTo>
                <a:cubicBezTo>
                  <a:pt x="875211" y="928550"/>
                  <a:pt x="871537" y="924183"/>
                  <a:pt x="871537" y="919163"/>
                </a:cubicBezTo>
                <a:cubicBezTo>
                  <a:pt x="871537" y="852524"/>
                  <a:pt x="869346" y="865109"/>
                  <a:pt x="885825" y="823913"/>
                </a:cubicBezTo>
                <a:cubicBezTo>
                  <a:pt x="887412" y="812800"/>
                  <a:pt x="888880" y="801670"/>
                  <a:pt x="890587" y="790575"/>
                </a:cubicBezTo>
                <a:cubicBezTo>
                  <a:pt x="892055" y="781031"/>
                  <a:pt x="895350" y="771656"/>
                  <a:pt x="895350" y="762000"/>
                </a:cubicBezTo>
                <a:cubicBezTo>
                  <a:pt x="895350" y="751070"/>
                  <a:pt x="888839" y="736440"/>
                  <a:pt x="881062" y="728663"/>
                </a:cubicBezTo>
                <a:cubicBezTo>
                  <a:pt x="869741" y="717342"/>
                  <a:pt x="852349" y="714329"/>
                  <a:pt x="838200" y="709613"/>
                </a:cubicBezTo>
                <a:cubicBezTo>
                  <a:pt x="833437" y="708025"/>
                  <a:pt x="828089" y="707635"/>
                  <a:pt x="823912" y="704850"/>
                </a:cubicBezTo>
                <a:cubicBezTo>
                  <a:pt x="819150" y="701675"/>
                  <a:pt x="814984" y="697335"/>
                  <a:pt x="809625" y="695325"/>
                </a:cubicBezTo>
                <a:cubicBezTo>
                  <a:pt x="802516" y="692659"/>
                  <a:pt x="762575" y="687134"/>
                  <a:pt x="757237" y="685800"/>
                </a:cubicBezTo>
                <a:cubicBezTo>
                  <a:pt x="747497" y="683365"/>
                  <a:pt x="738187" y="679450"/>
                  <a:pt x="728662" y="676275"/>
                </a:cubicBezTo>
                <a:lnTo>
                  <a:pt x="685800" y="661988"/>
                </a:lnTo>
                <a:lnTo>
                  <a:pt x="657225" y="652463"/>
                </a:lnTo>
                <a:cubicBezTo>
                  <a:pt x="652462" y="650875"/>
                  <a:pt x="647114" y="650485"/>
                  <a:pt x="642937" y="647700"/>
                </a:cubicBezTo>
                <a:cubicBezTo>
                  <a:pt x="638175" y="644525"/>
                  <a:pt x="633880" y="640500"/>
                  <a:pt x="628650" y="638175"/>
                </a:cubicBezTo>
                <a:cubicBezTo>
                  <a:pt x="619475" y="634097"/>
                  <a:pt x="609600" y="631825"/>
                  <a:pt x="600075" y="628650"/>
                </a:cubicBezTo>
                <a:cubicBezTo>
                  <a:pt x="595312" y="627063"/>
                  <a:pt x="590768" y="624511"/>
                  <a:pt x="585787" y="623888"/>
                </a:cubicBezTo>
                <a:cubicBezTo>
                  <a:pt x="552810" y="619765"/>
                  <a:pt x="551918" y="620595"/>
                  <a:pt x="523875" y="614363"/>
                </a:cubicBezTo>
                <a:cubicBezTo>
                  <a:pt x="517485" y="612943"/>
                  <a:pt x="511215" y="611020"/>
                  <a:pt x="504825" y="609600"/>
                </a:cubicBezTo>
                <a:cubicBezTo>
                  <a:pt x="496923" y="607844"/>
                  <a:pt x="488822" y="606968"/>
                  <a:pt x="481012" y="604838"/>
                </a:cubicBezTo>
                <a:cubicBezTo>
                  <a:pt x="471326" y="602196"/>
                  <a:pt x="462177" y="597748"/>
                  <a:pt x="452437" y="595313"/>
                </a:cubicBezTo>
                <a:cubicBezTo>
                  <a:pt x="446087" y="593725"/>
                  <a:pt x="439656" y="592431"/>
                  <a:pt x="433387" y="590550"/>
                </a:cubicBezTo>
                <a:cubicBezTo>
                  <a:pt x="423770" y="587665"/>
                  <a:pt x="414657" y="582994"/>
                  <a:pt x="404812" y="581025"/>
                </a:cubicBezTo>
                <a:cubicBezTo>
                  <a:pt x="396875" y="579438"/>
                  <a:pt x="388853" y="578226"/>
                  <a:pt x="381000" y="576263"/>
                </a:cubicBezTo>
                <a:cubicBezTo>
                  <a:pt x="376130" y="575045"/>
                  <a:pt x="371539" y="572879"/>
                  <a:pt x="366712" y="571500"/>
                </a:cubicBezTo>
                <a:cubicBezTo>
                  <a:pt x="360418" y="569702"/>
                  <a:pt x="353956" y="568536"/>
                  <a:pt x="347662" y="566738"/>
                </a:cubicBezTo>
                <a:cubicBezTo>
                  <a:pt x="342835" y="565359"/>
                  <a:pt x="338202" y="563354"/>
                  <a:pt x="333375" y="561975"/>
                </a:cubicBezTo>
                <a:cubicBezTo>
                  <a:pt x="282971" y="547574"/>
                  <a:pt x="353688" y="570334"/>
                  <a:pt x="285750" y="547688"/>
                </a:cubicBezTo>
                <a:cubicBezTo>
                  <a:pt x="278071" y="545128"/>
                  <a:pt x="269747" y="545055"/>
                  <a:pt x="261937" y="542925"/>
                </a:cubicBezTo>
                <a:cubicBezTo>
                  <a:pt x="252251" y="540283"/>
                  <a:pt x="242887" y="536575"/>
                  <a:pt x="233362" y="533400"/>
                </a:cubicBezTo>
                <a:lnTo>
                  <a:pt x="219075" y="528638"/>
                </a:lnTo>
                <a:lnTo>
                  <a:pt x="204787" y="523875"/>
                </a:lnTo>
                <a:lnTo>
                  <a:pt x="190500" y="519113"/>
                </a:lnTo>
                <a:cubicBezTo>
                  <a:pt x="167858" y="504019"/>
                  <a:pt x="181642" y="511398"/>
                  <a:pt x="147637" y="500063"/>
                </a:cubicBezTo>
                <a:cubicBezTo>
                  <a:pt x="143119" y="498557"/>
                  <a:pt x="146050" y="512763"/>
                  <a:pt x="142875" y="51435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620000" y="228600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/>
              <a:t>2014 BCS</a:t>
            </a:r>
          </a:p>
          <a:p>
            <a:pPr algn="ctr"/>
            <a:r>
              <a:rPr lang="en-US" sz="1600" b="1" u="sng" dirty="0" smtClean="0"/>
              <a:t>Index Sites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       </a:t>
            </a:r>
            <a:r>
              <a:rPr lang="en-US" sz="1600" b="1" i="1" dirty="0" smtClean="0"/>
              <a:t>C. </a:t>
            </a:r>
            <a:r>
              <a:rPr lang="en-US" sz="1600" b="1" i="1" dirty="0" err="1" smtClean="0"/>
              <a:t>opilio</a:t>
            </a:r>
            <a:endParaRPr lang="en-US" sz="1600" b="1" i="1" dirty="0" smtClean="0"/>
          </a:p>
          <a:p>
            <a:r>
              <a:rPr lang="en-US" sz="1600" b="1" i="1" dirty="0"/>
              <a:t> </a:t>
            </a:r>
            <a:r>
              <a:rPr lang="en-US" sz="1600" b="1" i="1" dirty="0" smtClean="0"/>
              <a:t>           C. </a:t>
            </a:r>
            <a:r>
              <a:rPr lang="en-US" sz="1600" b="1" i="1" dirty="0" err="1"/>
              <a:t>b</a:t>
            </a:r>
            <a:r>
              <a:rPr lang="en-US" sz="1600" b="1" i="1" dirty="0" err="1" smtClean="0"/>
              <a:t>airdi</a:t>
            </a:r>
            <a:endParaRPr lang="en-US" sz="1600" b="1" i="1" dirty="0" smtClean="0"/>
          </a:p>
          <a:p>
            <a:endParaRPr lang="en-US" sz="1600" b="1" dirty="0"/>
          </a:p>
        </p:txBody>
      </p:sp>
      <p:sp>
        <p:nvSpPr>
          <p:cNvPr id="42" name="Oval 41"/>
          <p:cNvSpPr/>
          <p:nvPr/>
        </p:nvSpPr>
        <p:spPr>
          <a:xfrm>
            <a:off x="7848600" y="838200"/>
            <a:ext cx="304800" cy="152400"/>
          </a:xfrm>
          <a:prstGeom prst="ellipse">
            <a:avLst/>
          </a:pr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848600" y="1066800"/>
            <a:ext cx="304800" cy="152400"/>
          </a:xfrm>
          <a:prstGeom prst="ellipse">
            <a:avLst/>
          </a:pr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514600" y="76200"/>
            <a:ext cx="6858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1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85800" y="3821668"/>
            <a:ext cx="6858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3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352800" y="1383268"/>
            <a:ext cx="6858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2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28600" y="2819400"/>
            <a:ext cx="6858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Cb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867400" y="6031468"/>
            <a:ext cx="6858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Cb</a:t>
            </a:r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1905000" y="5345668"/>
            <a:ext cx="6858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Cb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2362200" y="1351756"/>
            <a:ext cx="1250138" cy="986632"/>
          </a:xfrm>
          <a:custGeom>
            <a:avLst/>
            <a:gdLst>
              <a:gd name="connsiteX0" fmla="*/ 654825 w 1250138"/>
              <a:gd name="connsiteY0" fmla="*/ 794 h 986632"/>
              <a:gd name="connsiteX1" fmla="*/ 669113 w 1250138"/>
              <a:gd name="connsiteY1" fmla="*/ 10319 h 986632"/>
              <a:gd name="connsiteX2" fmla="*/ 740550 w 1250138"/>
              <a:gd name="connsiteY2" fmla="*/ 19844 h 986632"/>
              <a:gd name="connsiteX3" fmla="*/ 769125 w 1250138"/>
              <a:gd name="connsiteY3" fmla="*/ 29369 h 986632"/>
              <a:gd name="connsiteX4" fmla="*/ 797700 w 1250138"/>
              <a:gd name="connsiteY4" fmla="*/ 48419 h 986632"/>
              <a:gd name="connsiteX5" fmla="*/ 811988 w 1250138"/>
              <a:gd name="connsiteY5" fmla="*/ 57944 h 986632"/>
              <a:gd name="connsiteX6" fmla="*/ 835800 w 1250138"/>
              <a:gd name="connsiteY6" fmla="*/ 62707 h 986632"/>
              <a:gd name="connsiteX7" fmla="*/ 835800 w 1250138"/>
              <a:gd name="connsiteY7" fmla="*/ 91282 h 986632"/>
              <a:gd name="connsiteX8" fmla="*/ 831038 w 1250138"/>
              <a:gd name="connsiteY8" fmla="*/ 143669 h 986632"/>
              <a:gd name="connsiteX9" fmla="*/ 826275 w 1250138"/>
              <a:gd name="connsiteY9" fmla="*/ 257969 h 986632"/>
              <a:gd name="connsiteX10" fmla="*/ 816750 w 1250138"/>
              <a:gd name="connsiteY10" fmla="*/ 300832 h 986632"/>
              <a:gd name="connsiteX11" fmla="*/ 807225 w 1250138"/>
              <a:gd name="connsiteY11" fmla="*/ 348457 h 986632"/>
              <a:gd name="connsiteX12" fmla="*/ 792938 w 1250138"/>
              <a:gd name="connsiteY12" fmla="*/ 424657 h 986632"/>
              <a:gd name="connsiteX13" fmla="*/ 788175 w 1250138"/>
              <a:gd name="connsiteY13" fmla="*/ 448469 h 986632"/>
              <a:gd name="connsiteX14" fmla="*/ 783413 w 1250138"/>
              <a:gd name="connsiteY14" fmla="*/ 462757 h 986632"/>
              <a:gd name="connsiteX15" fmla="*/ 773888 w 1250138"/>
              <a:gd name="connsiteY15" fmla="*/ 505619 h 986632"/>
              <a:gd name="connsiteX16" fmla="*/ 769125 w 1250138"/>
              <a:gd name="connsiteY16" fmla="*/ 519907 h 986632"/>
              <a:gd name="connsiteX17" fmla="*/ 773888 w 1250138"/>
              <a:gd name="connsiteY17" fmla="*/ 534194 h 986632"/>
              <a:gd name="connsiteX18" fmla="*/ 792938 w 1250138"/>
              <a:gd name="connsiteY18" fmla="*/ 538957 h 986632"/>
              <a:gd name="connsiteX19" fmla="*/ 831038 w 1250138"/>
              <a:gd name="connsiteY19" fmla="*/ 548482 h 986632"/>
              <a:gd name="connsiteX20" fmla="*/ 859613 w 1250138"/>
              <a:gd name="connsiteY20" fmla="*/ 567532 h 986632"/>
              <a:gd name="connsiteX21" fmla="*/ 878663 w 1250138"/>
              <a:gd name="connsiteY21" fmla="*/ 581819 h 986632"/>
              <a:gd name="connsiteX22" fmla="*/ 897713 w 1250138"/>
              <a:gd name="connsiteY22" fmla="*/ 586582 h 986632"/>
              <a:gd name="connsiteX23" fmla="*/ 912000 w 1250138"/>
              <a:gd name="connsiteY23" fmla="*/ 596107 h 986632"/>
              <a:gd name="connsiteX24" fmla="*/ 973913 w 1250138"/>
              <a:gd name="connsiteY24" fmla="*/ 605632 h 986632"/>
              <a:gd name="connsiteX25" fmla="*/ 1016775 w 1250138"/>
              <a:gd name="connsiteY25" fmla="*/ 610394 h 986632"/>
              <a:gd name="connsiteX26" fmla="*/ 1050113 w 1250138"/>
              <a:gd name="connsiteY26" fmla="*/ 619919 h 986632"/>
              <a:gd name="connsiteX27" fmla="*/ 1092975 w 1250138"/>
              <a:gd name="connsiteY27" fmla="*/ 634207 h 986632"/>
              <a:gd name="connsiteX28" fmla="*/ 1159650 w 1250138"/>
              <a:gd name="connsiteY28" fmla="*/ 638969 h 986632"/>
              <a:gd name="connsiteX29" fmla="*/ 1173938 w 1250138"/>
              <a:gd name="connsiteY29" fmla="*/ 643732 h 986632"/>
              <a:gd name="connsiteX30" fmla="*/ 1202513 w 1250138"/>
              <a:gd name="connsiteY30" fmla="*/ 662782 h 986632"/>
              <a:gd name="connsiteX31" fmla="*/ 1231088 w 1250138"/>
              <a:gd name="connsiteY31" fmla="*/ 672307 h 986632"/>
              <a:gd name="connsiteX32" fmla="*/ 1235850 w 1250138"/>
              <a:gd name="connsiteY32" fmla="*/ 696119 h 986632"/>
              <a:gd name="connsiteX33" fmla="*/ 1245375 w 1250138"/>
              <a:gd name="connsiteY33" fmla="*/ 724694 h 986632"/>
              <a:gd name="connsiteX34" fmla="*/ 1250138 w 1250138"/>
              <a:gd name="connsiteY34" fmla="*/ 743744 h 986632"/>
              <a:gd name="connsiteX35" fmla="*/ 1245375 w 1250138"/>
              <a:gd name="connsiteY35" fmla="*/ 815182 h 986632"/>
              <a:gd name="connsiteX36" fmla="*/ 1235850 w 1250138"/>
              <a:gd name="connsiteY36" fmla="*/ 843757 h 986632"/>
              <a:gd name="connsiteX37" fmla="*/ 1231088 w 1250138"/>
              <a:gd name="connsiteY37" fmla="*/ 867569 h 986632"/>
              <a:gd name="connsiteX38" fmla="*/ 1197750 w 1250138"/>
              <a:gd name="connsiteY38" fmla="*/ 881857 h 986632"/>
              <a:gd name="connsiteX39" fmla="*/ 1169175 w 1250138"/>
              <a:gd name="connsiteY39" fmla="*/ 877094 h 986632"/>
              <a:gd name="connsiteX40" fmla="*/ 1140600 w 1250138"/>
              <a:gd name="connsiteY40" fmla="*/ 862807 h 986632"/>
              <a:gd name="connsiteX41" fmla="*/ 1073925 w 1250138"/>
              <a:gd name="connsiteY41" fmla="*/ 853282 h 986632"/>
              <a:gd name="connsiteX42" fmla="*/ 1040588 w 1250138"/>
              <a:gd name="connsiteY42" fmla="*/ 843757 h 986632"/>
              <a:gd name="connsiteX43" fmla="*/ 1021538 w 1250138"/>
              <a:gd name="connsiteY43" fmla="*/ 838994 h 986632"/>
              <a:gd name="connsiteX44" fmla="*/ 973913 w 1250138"/>
              <a:gd name="connsiteY44" fmla="*/ 829469 h 986632"/>
              <a:gd name="connsiteX45" fmla="*/ 940575 w 1250138"/>
              <a:gd name="connsiteY45" fmla="*/ 819944 h 986632"/>
              <a:gd name="connsiteX46" fmla="*/ 912000 w 1250138"/>
              <a:gd name="connsiteY46" fmla="*/ 810419 h 986632"/>
              <a:gd name="connsiteX47" fmla="*/ 854850 w 1250138"/>
              <a:gd name="connsiteY47" fmla="*/ 805657 h 986632"/>
              <a:gd name="connsiteX48" fmla="*/ 802463 w 1250138"/>
              <a:gd name="connsiteY48" fmla="*/ 791369 h 986632"/>
              <a:gd name="connsiteX49" fmla="*/ 745313 w 1250138"/>
              <a:gd name="connsiteY49" fmla="*/ 781844 h 986632"/>
              <a:gd name="connsiteX50" fmla="*/ 731025 w 1250138"/>
              <a:gd name="connsiteY50" fmla="*/ 777082 h 986632"/>
              <a:gd name="connsiteX51" fmla="*/ 711975 w 1250138"/>
              <a:gd name="connsiteY51" fmla="*/ 772319 h 986632"/>
              <a:gd name="connsiteX52" fmla="*/ 654825 w 1250138"/>
              <a:gd name="connsiteY52" fmla="*/ 762794 h 986632"/>
              <a:gd name="connsiteX53" fmla="*/ 626250 w 1250138"/>
              <a:gd name="connsiteY53" fmla="*/ 753269 h 986632"/>
              <a:gd name="connsiteX54" fmla="*/ 583388 w 1250138"/>
              <a:gd name="connsiteY54" fmla="*/ 734219 h 986632"/>
              <a:gd name="connsiteX55" fmla="*/ 559575 w 1250138"/>
              <a:gd name="connsiteY55" fmla="*/ 729457 h 986632"/>
              <a:gd name="connsiteX56" fmla="*/ 531000 w 1250138"/>
              <a:gd name="connsiteY56" fmla="*/ 719932 h 986632"/>
              <a:gd name="connsiteX57" fmla="*/ 497663 w 1250138"/>
              <a:gd name="connsiteY57" fmla="*/ 724694 h 986632"/>
              <a:gd name="connsiteX58" fmla="*/ 502425 w 1250138"/>
              <a:gd name="connsiteY58" fmla="*/ 743744 h 986632"/>
              <a:gd name="connsiteX59" fmla="*/ 497663 w 1250138"/>
              <a:gd name="connsiteY59" fmla="*/ 800894 h 986632"/>
              <a:gd name="connsiteX60" fmla="*/ 483375 w 1250138"/>
              <a:gd name="connsiteY60" fmla="*/ 853282 h 986632"/>
              <a:gd name="connsiteX61" fmla="*/ 478613 w 1250138"/>
              <a:gd name="connsiteY61" fmla="*/ 872332 h 986632"/>
              <a:gd name="connsiteX62" fmla="*/ 469088 w 1250138"/>
              <a:gd name="connsiteY62" fmla="*/ 900907 h 986632"/>
              <a:gd name="connsiteX63" fmla="*/ 459563 w 1250138"/>
              <a:gd name="connsiteY63" fmla="*/ 934244 h 986632"/>
              <a:gd name="connsiteX64" fmla="*/ 440513 w 1250138"/>
              <a:gd name="connsiteY64" fmla="*/ 962819 h 986632"/>
              <a:gd name="connsiteX65" fmla="*/ 307163 w 1250138"/>
              <a:gd name="connsiteY65" fmla="*/ 967582 h 986632"/>
              <a:gd name="connsiteX66" fmla="*/ 264300 w 1250138"/>
              <a:gd name="connsiteY66" fmla="*/ 972344 h 986632"/>
              <a:gd name="connsiteX67" fmla="*/ 235725 w 1250138"/>
              <a:gd name="connsiteY67" fmla="*/ 981869 h 986632"/>
              <a:gd name="connsiteX68" fmla="*/ 221438 w 1250138"/>
              <a:gd name="connsiteY68" fmla="*/ 986632 h 986632"/>
              <a:gd name="connsiteX69" fmla="*/ 183338 w 1250138"/>
              <a:gd name="connsiteY69" fmla="*/ 981869 h 986632"/>
              <a:gd name="connsiteX70" fmla="*/ 154763 w 1250138"/>
              <a:gd name="connsiteY70" fmla="*/ 962819 h 986632"/>
              <a:gd name="connsiteX71" fmla="*/ 140475 w 1250138"/>
              <a:gd name="connsiteY71" fmla="*/ 958057 h 986632"/>
              <a:gd name="connsiteX72" fmla="*/ 135713 w 1250138"/>
              <a:gd name="connsiteY72" fmla="*/ 939007 h 986632"/>
              <a:gd name="connsiteX73" fmla="*/ 145238 w 1250138"/>
              <a:gd name="connsiteY73" fmla="*/ 896144 h 986632"/>
              <a:gd name="connsiteX74" fmla="*/ 154763 w 1250138"/>
              <a:gd name="connsiteY74" fmla="*/ 881857 h 986632"/>
              <a:gd name="connsiteX75" fmla="*/ 88088 w 1250138"/>
              <a:gd name="connsiteY75" fmla="*/ 867569 h 986632"/>
              <a:gd name="connsiteX76" fmla="*/ 73800 w 1250138"/>
              <a:gd name="connsiteY76" fmla="*/ 862807 h 986632"/>
              <a:gd name="connsiteX77" fmla="*/ 88088 w 1250138"/>
              <a:gd name="connsiteY77" fmla="*/ 858044 h 986632"/>
              <a:gd name="connsiteX78" fmla="*/ 83325 w 1250138"/>
              <a:gd name="connsiteY78" fmla="*/ 786607 h 986632"/>
              <a:gd name="connsiteX79" fmla="*/ 45225 w 1250138"/>
              <a:gd name="connsiteY79" fmla="*/ 762794 h 986632"/>
              <a:gd name="connsiteX80" fmla="*/ 30938 w 1250138"/>
              <a:gd name="connsiteY80" fmla="*/ 758032 h 986632"/>
              <a:gd name="connsiteX81" fmla="*/ 16650 w 1250138"/>
              <a:gd name="connsiteY81" fmla="*/ 753269 h 986632"/>
              <a:gd name="connsiteX82" fmla="*/ 2363 w 1250138"/>
              <a:gd name="connsiteY82" fmla="*/ 738982 h 986632"/>
              <a:gd name="connsiteX83" fmla="*/ 7125 w 1250138"/>
              <a:gd name="connsiteY83" fmla="*/ 696119 h 986632"/>
              <a:gd name="connsiteX84" fmla="*/ 11888 w 1250138"/>
              <a:gd name="connsiteY84" fmla="*/ 681832 h 986632"/>
              <a:gd name="connsiteX85" fmla="*/ 26175 w 1250138"/>
              <a:gd name="connsiteY85" fmla="*/ 677069 h 986632"/>
              <a:gd name="connsiteX86" fmla="*/ 92850 w 1250138"/>
              <a:gd name="connsiteY86" fmla="*/ 677069 h 986632"/>
              <a:gd name="connsiteX87" fmla="*/ 107138 w 1250138"/>
              <a:gd name="connsiteY87" fmla="*/ 667544 h 986632"/>
              <a:gd name="connsiteX88" fmla="*/ 126188 w 1250138"/>
              <a:gd name="connsiteY88" fmla="*/ 638969 h 986632"/>
              <a:gd name="connsiteX89" fmla="*/ 135713 w 1250138"/>
              <a:gd name="connsiteY89" fmla="*/ 624682 h 986632"/>
              <a:gd name="connsiteX90" fmla="*/ 150000 w 1250138"/>
              <a:gd name="connsiteY90" fmla="*/ 619919 h 986632"/>
              <a:gd name="connsiteX91" fmla="*/ 164288 w 1250138"/>
              <a:gd name="connsiteY91" fmla="*/ 629444 h 986632"/>
              <a:gd name="connsiteX92" fmla="*/ 173813 w 1250138"/>
              <a:gd name="connsiteY92" fmla="*/ 677069 h 986632"/>
              <a:gd name="connsiteX93" fmla="*/ 183338 w 1250138"/>
              <a:gd name="connsiteY93" fmla="*/ 691357 h 986632"/>
              <a:gd name="connsiteX94" fmla="*/ 202388 w 1250138"/>
              <a:gd name="connsiteY94" fmla="*/ 696119 h 986632"/>
              <a:gd name="connsiteX95" fmla="*/ 216675 w 1250138"/>
              <a:gd name="connsiteY95" fmla="*/ 705644 h 986632"/>
              <a:gd name="connsiteX96" fmla="*/ 245250 w 1250138"/>
              <a:gd name="connsiteY96" fmla="*/ 715169 h 986632"/>
              <a:gd name="connsiteX97" fmla="*/ 273825 w 1250138"/>
              <a:gd name="connsiteY97" fmla="*/ 724694 h 986632"/>
              <a:gd name="connsiteX98" fmla="*/ 311925 w 1250138"/>
              <a:gd name="connsiteY98" fmla="*/ 734219 h 986632"/>
              <a:gd name="connsiteX99" fmla="*/ 354788 w 1250138"/>
              <a:gd name="connsiteY99" fmla="*/ 715169 h 986632"/>
              <a:gd name="connsiteX100" fmla="*/ 364313 w 1250138"/>
              <a:gd name="connsiteY100" fmla="*/ 686594 h 986632"/>
              <a:gd name="connsiteX101" fmla="*/ 369075 w 1250138"/>
              <a:gd name="connsiteY101" fmla="*/ 672307 h 986632"/>
              <a:gd name="connsiteX102" fmla="*/ 354788 w 1250138"/>
              <a:gd name="connsiteY102" fmla="*/ 615157 h 986632"/>
              <a:gd name="connsiteX103" fmla="*/ 350025 w 1250138"/>
              <a:gd name="connsiteY103" fmla="*/ 596107 h 986632"/>
              <a:gd name="connsiteX104" fmla="*/ 307163 w 1250138"/>
              <a:gd name="connsiteY104" fmla="*/ 572294 h 986632"/>
              <a:gd name="connsiteX105" fmla="*/ 316688 w 1250138"/>
              <a:gd name="connsiteY105" fmla="*/ 543719 h 986632"/>
              <a:gd name="connsiteX106" fmla="*/ 321450 w 1250138"/>
              <a:gd name="connsiteY106" fmla="*/ 529432 h 986632"/>
              <a:gd name="connsiteX107" fmla="*/ 326213 w 1250138"/>
              <a:gd name="connsiteY107" fmla="*/ 505619 h 986632"/>
              <a:gd name="connsiteX108" fmla="*/ 330975 w 1250138"/>
              <a:gd name="connsiteY108" fmla="*/ 367507 h 986632"/>
              <a:gd name="connsiteX109" fmla="*/ 340500 w 1250138"/>
              <a:gd name="connsiteY109" fmla="*/ 338932 h 986632"/>
              <a:gd name="connsiteX110" fmla="*/ 350025 w 1250138"/>
              <a:gd name="connsiteY110" fmla="*/ 310357 h 986632"/>
              <a:gd name="connsiteX111" fmla="*/ 359550 w 1250138"/>
              <a:gd name="connsiteY111" fmla="*/ 281782 h 986632"/>
              <a:gd name="connsiteX112" fmla="*/ 364313 w 1250138"/>
              <a:gd name="connsiteY112" fmla="*/ 267494 h 986632"/>
              <a:gd name="connsiteX113" fmla="*/ 369075 w 1250138"/>
              <a:gd name="connsiteY113" fmla="*/ 248444 h 986632"/>
              <a:gd name="connsiteX114" fmla="*/ 378600 w 1250138"/>
              <a:gd name="connsiteY114" fmla="*/ 219869 h 986632"/>
              <a:gd name="connsiteX115" fmla="*/ 454800 w 1250138"/>
              <a:gd name="connsiteY115" fmla="*/ 224632 h 986632"/>
              <a:gd name="connsiteX116" fmla="*/ 469088 w 1250138"/>
              <a:gd name="connsiteY116" fmla="*/ 229394 h 986632"/>
              <a:gd name="connsiteX117" fmla="*/ 492900 w 1250138"/>
              <a:gd name="connsiteY117" fmla="*/ 238919 h 986632"/>
              <a:gd name="connsiteX118" fmla="*/ 516713 w 1250138"/>
              <a:gd name="connsiteY118" fmla="*/ 243682 h 986632"/>
              <a:gd name="connsiteX119" fmla="*/ 531000 w 1250138"/>
              <a:gd name="connsiteY119" fmla="*/ 248444 h 986632"/>
              <a:gd name="connsiteX120" fmla="*/ 545288 w 1250138"/>
              <a:gd name="connsiteY120" fmla="*/ 257969 h 986632"/>
              <a:gd name="connsiteX121" fmla="*/ 564338 w 1250138"/>
              <a:gd name="connsiteY121" fmla="*/ 262732 h 986632"/>
              <a:gd name="connsiteX122" fmla="*/ 578625 w 1250138"/>
              <a:gd name="connsiteY122" fmla="*/ 267494 h 986632"/>
              <a:gd name="connsiteX123" fmla="*/ 592913 w 1250138"/>
              <a:gd name="connsiteY123" fmla="*/ 238919 h 986632"/>
              <a:gd name="connsiteX124" fmla="*/ 602438 w 1250138"/>
              <a:gd name="connsiteY124" fmla="*/ 210344 h 986632"/>
              <a:gd name="connsiteX125" fmla="*/ 607200 w 1250138"/>
              <a:gd name="connsiteY125" fmla="*/ 196057 h 986632"/>
              <a:gd name="connsiteX126" fmla="*/ 611963 w 1250138"/>
              <a:gd name="connsiteY126" fmla="*/ 181769 h 986632"/>
              <a:gd name="connsiteX127" fmla="*/ 616725 w 1250138"/>
              <a:gd name="connsiteY127" fmla="*/ 157957 h 986632"/>
              <a:gd name="connsiteX128" fmla="*/ 626250 w 1250138"/>
              <a:gd name="connsiteY128" fmla="*/ 129382 h 986632"/>
              <a:gd name="connsiteX129" fmla="*/ 631013 w 1250138"/>
              <a:gd name="connsiteY129" fmla="*/ 72232 h 986632"/>
              <a:gd name="connsiteX130" fmla="*/ 635775 w 1250138"/>
              <a:gd name="connsiteY130" fmla="*/ 57944 h 986632"/>
              <a:gd name="connsiteX131" fmla="*/ 640538 w 1250138"/>
              <a:gd name="connsiteY131" fmla="*/ 24607 h 986632"/>
              <a:gd name="connsiteX132" fmla="*/ 669113 w 1250138"/>
              <a:gd name="connsiteY132" fmla="*/ 5557 h 986632"/>
              <a:gd name="connsiteX133" fmla="*/ 654825 w 1250138"/>
              <a:gd name="connsiteY133" fmla="*/ 794 h 986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1250138" h="986632">
                <a:moveTo>
                  <a:pt x="654825" y="794"/>
                </a:moveTo>
                <a:cubicBezTo>
                  <a:pt x="654825" y="1588"/>
                  <a:pt x="663993" y="7759"/>
                  <a:pt x="669113" y="10319"/>
                </a:cubicBezTo>
                <a:cubicBezTo>
                  <a:pt x="688569" y="20047"/>
                  <a:pt x="727770" y="18779"/>
                  <a:pt x="740550" y="19844"/>
                </a:cubicBezTo>
                <a:cubicBezTo>
                  <a:pt x="750075" y="23019"/>
                  <a:pt x="760771" y="23800"/>
                  <a:pt x="769125" y="29369"/>
                </a:cubicBezTo>
                <a:lnTo>
                  <a:pt x="797700" y="48419"/>
                </a:lnTo>
                <a:cubicBezTo>
                  <a:pt x="802463" y="51594"/>
                  <a:pt x="806375" y="56821"/>
                  <a:pt x="811988" y="57944"/>
                </a:cubicBezTo>
                <a:lnTo>
                  <a:pt x="835800" y="62707"/>
                </a:lnTo>
                <a:cubicBezTo>
                  <a:pt x="844691" y="89376"/>
                  <a:pt x="839610" y="64611"/>
                  <a:pt x="835800" y="91282"/>
                </a:cubicBezTo>
                <a:cubicBezTo>
                  <a:pt x="833320" y="108640"/>
                  <a:pt x="832625" y="126207"/>
                  <a:pt x="831038" y="143669"/>
                </a:cubicBezTo>
                <a:cubicBezTo>
                  <a:pt x="829450" y="181769"/>
                  <a:pt x="828812" y="219920"/>
                  <a:pt x="826275" y="257969"/>
                </a:cubicBezTo>
                <a:cubicBezTo>
                  <a:pt x="823522" y="299263"/>
                  <a:pt x="823093" y="273345"/>
                  <a:pt x="816750" y="300832"/>
                </a:cubicBezTo>
                <a:cubicBezTo>
                  <a:pt x="813110" y="316607"/>
                  <a:pt x="809886" y="332488"/>
                  <a:pt x="807225" y="348457"/>
                </a:cubicBezTo>
                <a:cubicBezTo>
                  <a:pt x="799803" y="392993"/>
                  <a:pt x="804354" y="367578"/>
                  <a:pt x="792938" y="424657"/>
                </a:cubicBezTo>
                <a:cubicBezTo>
                  <a:pt x="791350" y="432594"/>
                  <a:pt x="790734" y="440790"/>
                  <a:pt x="788175" y="448469"/>
                </a:cubicBezTo>
                <a:cubicBezTo>
                  <a:pt x="786588" y="453232"/>
                  <a:pt x="784792" y="457930"/>
                  <a:pt x="783413" y="462757"/>
                </a:cubicBezTo>
                <a:cubicBezTo>
                  <a:pt x="773625" y="497016"/>
                  <a:pt x="783720" y="466292"/>
                  <a:pt x="773888" y="505619"/>
                </a:cubicBezTo>
                <a:cubicBezTo>
                  <a:pt x="772670" y="510489"/>
                  <a:pt x="770713" y="515144"/>
                  <a:pt x="769125" y="519907"/>
                </a:cubicBezTo>
                <a:cubicBezTo>
                  <a:pt x="770713" y="524669"/>
                  <a:pt x="769968" y="531058"/>
                  <a:pt x="773888" y="534194"/>
                </a:cubicBezTo>
                <a:cubicBezTo>
                  <a:pt x="778999" y="538283"/>
                  <a:pt x="786548" y="537537"/>
                  <a:pt x="792938" y="538957"/>
                </a:cubicBezTo>
                <a:cubicBezTo>
                  <a:pt x="799980" y="540522"/>
                  <a:pt x="822525" y="543753"/>
                  <a:pt x="831038" y="548482"/>
                </a:cubicBezTo>
                <a:cubicBezTo>
                  <a:pt x="841045" y="554041"/>
                  <a:pt x="850455" y="560664"/>
                  <a:pt x="859613" y="567532"/>
                </a:cubicBezTo>
                <a:cubicBezTo>
                  <a:pt x="865963" y="572294"/>
                  <a:pt x="871564" y="578269"/>
                  <a:pt x="878663" y="581819"/>
                </a:cubicBezTo>
                <a:cubicBezTo>
                  <a:pt x="884517" y="584746"/>
                  <a:pt x="891363" y="584994"/>
                  <a:pt x="897713" y="586582"/>
                </a:cubicBezTo>
                <a:cubicBezTo>
                  <a:pt x="902475" y="589757"/>
                  <a:pt x="906881" y="593547"/>
                  <a:pt x="912000" y="596107"/>
                </a:cubicBezTo>
                <a:cubicBezTo>
                  <a:pt x="929218" y="604716"/>
                  <a:pt x="960082" y="604176"/>
                  <a:pt x="973913" y="605632"/>
                </a:cubicBezTo>
                <a:lnTo>
                  <a:pt x="1016775" y="610394"/>
                </a:lnTo>
                <a:cubicBezTo>
                  <a:pt x="1031777" y="614145"/>
                  <a:pt x="1036456" y="614798"/>
                  <a:pt x="1050113" y="619919"/>
                </a:cubicBezTo>
                <a:cubicBezTo>
                  <a:pt x="1064036" y="625140"/>
                  <a:pt x="1077856" y="632527"/>
                  <a:pt x="1092975" y="634207"/>
                </a:cubicBezTo>
                <a:cubicBezTo>
                  <a:pt x="1115120" y="636668"/>
                  <a:pt x="1137425" y="637382"/>
                  <a:pt x="1159650" y="638969"/>
                </a:cubicBezTo>
                <a:cubicBezTo>
                  <a:pt x="1164413" y="640557"/>
                  <a:pt x="1169549" y="641294"/>
                  <a:pt x="1173938" y="643732"/>
                </a:cubicBezTo>
                <a:cubicBezTo>
                  <a:pt x="1183945" y="649291"/>
                  <a:pt x="1191653" y="659162"/>
                  <a:pt x="1202513" y="662782"/>
                </a:cubicBezTo>
                <a:lnTo>
                  <a:pt x="1231088" y="672307"/>
                </a:lnTo>
                <a:cubicBezTo>
                  <a:pt x="1232675" y="680244"/>
                  <a:pt x="1233720" y="688310"/>
                  <a:pt x="1235850" y="696119"/>
                </a:cubicBezTo>
                <a:cubicBezTo>
                  <a:pt x="1238492" y="705805"/>
                  <a:pt x="1242940" y="714954"/>
                  <a:pt x="1245375" y="724694"/>
                </a:cubicBezTo>
                <a:lnTo>
                  <a:pt x="1250138" y="743744"/>
                </a:lnTo>
                <a:cubicBezTo>
                  <a:pt x="1248550" y="767557"/>
                  <a:pt x="1248750" y="791556"/>
                  <a:pt x="1245375" y="815182"/>
                </a:cubicBezTo>
                <a:cubicBezTo>
                  <a:pt x="1243955" y="825121"/>
                  <a:pt x="1237819" y="833912"/>
                  <a:pt x="1235850" y="843757"/>
                </a:cubicBezTo>
                <a:cubicBezTo>
                  <a:pt x="1234263" y="851694"/>
                  <a:pt x="1235104" y="860541"/>
                  <a:pt x="1231088" y="867569"/>
                </a:cubicBezTo>
                <a:cubicBezTo>
                  <a:pt x="1225607" y="877161"/>
                  <a:pt x="1206054" y="879781"/>
                  <a:pt x="1197750" y="881857"/>
                </a:cubicBezTo>
                <a:cubicBezTo>
                  <a:pt x="1188225" y="880269"/>
                  <a:pt x="1178336" y="880148"/>
                  <a:pt x="1169175" y="877094"/>
                </a:cubicBezTo>
                <a:cubicBezTo>
                  <a:pt x="1132566" y="864890"/>
                  <a:pt x="1176233" y="869286"/>
                  <a:pt x="1140600" y="862807"/>
                </a:cubicBezTo>
                <a:cubicBezTo>
                  <a:pt x="1044123" y="845266"/>
                  <a:pt x="1151940" y="868885"/>
                  <a:pt x="1073925" y="853282"/>
                </a:cubicBezTo>
                <a:cubicBezTo>
                  <a:pt x="1049127" y="848322"/>
                  <a:pt x="1061758" y="849806"/>
                  <a:pt x="1040588" y="843757"/>
                </a:cubicBezTo>
                <a:cubicBezTo>
                  <a:pt x="1034294" y="841959"/>
                  <a:pt x="1027938" y="840366"/>
                  <a:pt x="1021538" y="838994"/>
                </a:cubicBezTo>
                <a:cubicBezTo>
                  <a:pt x="1005708" y="835602"/>
                  <a:pt x="989272" y="834588"/>
                  <a:pt x="973913" y="829469"/>
                </a:cubicBezTo>
                <a:cubicBezTo>
                  <a:pt x="925857" y="813453"/>
                  <a:pt x="1000426" y="837900"/>
                  <a:pt x="940575" y="819944"/>
                </a:cubicBezTo>
                <a:cubicBezTo>
                  <a:pt x="930958" y="817059"/>
                  <a:pt x="922006" y="811253"/>
                  <a:pt x="912000" y="810419"/>
                </a:cubicBezTo>
                <a:lnTo>
                  <a:pt x="854850" y="805657"/>
                </a:lnTo>
                <a:cubicBezTo>
                  <a:pt x="837411" y="799843"/>
                  <a:pt x="821267" y="794055"/>
                  <a:pt x="802463" y="791369"/>
                </a:cubicBezTo>
                <a:cubicBezTo>
                  <a:pt x="783631" y="788679"/>
                  <a:pt x="763894" y="786489"/>
                  <a:pt x="745313" y="781844"/>
                </a:cubicBezTo>
                <a:cubicBezTo>
                  <a:pt x="740443" y="780626"/>
                  <a:pt x="735852" y="778461"/>
                  <a:pt x="731025" y="777082"/>
                </a:cubicBezTo>
                <a:cubicBezTo>
                  <a:pt x="724731" y="775284"/>
                  <a:pt x="718365" y="773739"/>
                  <a:pt x="711975" y="772319"/>
                </a:cubicBezTo>
                <a:cubicBezTo>
                  <a:pt x="686915" y="766750"/>
                  <a:pt x="682642" y="766768"/>
                  <a:pt x="654825" y="762794"/>
                </a:cubicBezTo>
                <a:cubicBezTo>
                  <a:pt x="645300" y="759619"/>
                  <a:pt x="634604" y="758838"/>
                  <a:pt x="626250" y="753269"/>
                </a:cubicBezTo>
                <a:cubicBezTo>
                  <a:pt x="609148" y="741867"/>
                  <a:pt x="607676" y="739076"/>
                  <a:pt x="583388" y="734219"/>
                </a:cubicBezTo>
                <a:cubicBezTo>
                  <a:pt x="575450" y="732632"/>
                  <a:pt x="567385" y="731587"/>
                  <a:pt x="559575" y="729457"/>
                </a:cubicBezTo>
                <a:cubicBezTo>
                  <a:pt x="549889" y="726815"/>
                  <a:pt x="531000" y="719932"/>
                  <a:pt x="531000" y="719932"/>
                </a:cubicBezTo>
                <a:cubicBezTo>
                  <a:pt x="519888" y="721519"/>
                  <a:pt x="506286" y="717508"/>
                  <a:pt x="497663" y="724694"/>
                </a:cubicBezTo>
                <a:cubicBezTo>
                  <a:pt x="492635" y="728884"/>
                  <a:pt x="502425" y="737199"/>
                  <a:pt x="502425" y="743744"/>
                </a:cubicBezTo>
                <a:cubicBezTo>
                  <a:pt x="502425" y="762860"/>
                  <a:pt x="500499" y="781989"/>
                  <a:pt x="497663" y="800894"/>
                </a:cubicBezTo>
                <a:cubicBezTo>
                  <a:pt x="492300" y="836650"/>
                  <a:pt x="490215" y="829342"/>
                  <a:pt x="483375" y="853282"/>
                </a:cubicBezTo>
                <a:cubicBezTo>
                  <a:pt x="481577" y="859576"/>
                  <a:pt x="480494" y="866063"/>
                  <a:pt x="478613" y="872332"/>
                </a:cubicBezTo>
                <a:cubicBezTo>
                  <a:pt x="475728" y="881949"/>
                  <a:pt x="471523" y="891167"/>
                  <a:pt x="469088" y="900907"/>
                </a:cubicBezTo>
                <a:cubicBezTo>
                  <a:pt x="467968" y="905387"/>
                  <a:pt x="462667" y="928657"/>
                  <a:pt x="459563" y="934244"/>
                </a:cubicBezTo>
                <a:cubicBezTo>
                  <a:pt x="454004" y="944251"/>
                  <a:pt x="451953" y="962410"/>
                  <a:pt x="440513" y="962819"/>
                </a:cubicBezTo>
                <a:lnTo>
                  <a:pt x="307163" y="967582"/>
                </a:lnTo>
                <a:cubicBezTo>
                  <a:pt x="292875" y="969169"/>
                  <a:pt x="278396" y="969525"/>
                  <a:pt x="264300" y="972344"/>
                </a:cubicBezTo>
                <a:cubicBezTo>
                  <a:pt x="254455" y="974313"/>
                  <a:pt x="245250" y="978694"/>
                  <a:pt x="235725" y="981869"/>
                </a:cubicBezTo>
                <a:lnTo>
                  <a:pt x="221438" y="986632"/>
                </a:lnTo>
                <a:cubicBezTo>
                  <a:pt x="208738" y="985044"/>
                  <a:pt x="195391" y="986174"/>
                  <a:pt x="183338" y="981869"/>
                </a:cubicBezTo>
                <a:cubicBezTo>
                  <a:pt x="172557" y="978019"/>
                  <a:pt x="165623" y="966439"/>
                  <a:pt x="154763" y="962819"/>
                </a:cubicBezTo>
                <a:lnTo>
                  <a:pt x="140475" y="958057"/>
                </a:lnTo>
                <a:cubicBezTo>
                  <a:pt x="138888" y="951707"/>
                  <a:pt x="135713" y="945552"/>
                  <a:pt x="135713" y="939007"/>
                </a:cubicBezTo>
                <a:cubicBezTo>
                  <a:pt x="135713" y="931687"/>
                  <a:pt x="140326" y="905968"/>
                  <a:pt x="145238" y="896144"/>
                </a:cubicBezTo>
                <a:cubicBezTo>
                  <a:pt x="147798" y="891025"/>
                  <a:pt x="151588" y="886619"/>
                  <a:pt x="154763" y="881857"/>
                </a:cubicBezTo>
                <a:cubicBezTo>
                  <a:pt x="114046" y="868285"/>
                  <a:pt x="136151" y="873577"/>
                  <a:pt x="88088" y="867569"/>
                </a:cubicBezTo>
                <a:cubicBezTo>
                  <a:pt x="83325" y="865982"/>
                  <a:pt x="73800" y="867827"/>
                  <a:pt x="73800" y="862807"/>
                </a:cubicBezTo>
                <a:cubicBezTo>
                  <a:pt x="73800" y="857787"/>
                  <a:pt x="87465" y="863026"/>
                  <a:pt x="88088" y="858044"/>
                </a:cubicBezTo>
                <a:cubicBezTo>
                  <a:pt x="91048" y="834363"/>
                  <a:pt x="87249" y="810147"/>
                  <a:pt x="83325" y="786607"/>
                </a:cubicBezTo>
                <a:cubicBezTo>
                  <a:pt x="80217" y="767960"/>
                  <a:pt x="58205" y="767121"/>
                  <a:pt x="45225" y="762794"/>
                </a:cubicBezTo>
                <a:lnTo>
                  <a:pt x="30938" y="758032"/>
                </a:lnTo>
                <a:lnTo>
                  <a:pt x="16650" y="753269"/>
                </a:lnTo>
                <a:cubicBezTo>
                  <a:pt x="11888" y="748507"/>
                  <a:pt x="3470" y="745625"/>
                  <a:pt x="2363" y="738982"/>
                </a:cubicBezTo>
                <a:cubicBezTo>
                  <a:pt x="0" y="724802"/>
                  <a:pt x="4762" y="710299"/>
                  <a:pt x="7125" y="696119"/>
                </a:cubicBezTo>
                <a:cubicBezTo>
                  <a:pt x="7950" y="691167"/>
                  <a:pt x="8338" y="685382"/>
                  <a:pt x="11888" y="681832"/>
                </a:cubicBezTo>
                <a:cubicBezTo>
                  <a:pt x="15438" y="678282"/>
                  <a:pt x="21413" y="678657"/>
                  <a:pt x="26175" y="677069"/>
                </a:cubicBezTo>
                <a:cubicBezTo>
                  <a:pt x="53396" y="686143"/>
                  <a:pt x="48391" y="686596"/>
                  <a:pt x="92850" y="677069"/>
                </a:cubicBezTo>
                <a:cubicBezTo>
                  <a:pt x="98447" y="675870"/>
                  <a:pt x="102375" y="670719"/>
                  <a:pt x="107138" y="667544"/>
                </a:cubicBezTo>
                <a:lnTo>
                  <a:pt x="126188" y="638969"/>
                </a:lnTo>
                <a:cubicBezTo>
                  <a:pt x="129363" y="634207"/>
                  <a:pt x="130283" y="626492"/>
                  <a:pt x="135713" y="624682"/>
                </a:cubicBezTo>
                <a:lnTo>
                  <a:pt x="150000" y="619919"/>
                </a:lnTo>
                <a:cubicBezTo>
                  <a:pt x="154763" y="623094"/>
                  <a:pt x="161963" y="624213"/>
                  <a:pt x="164288" y="629444"/>
                </a:cubicBezTo>
                <a:cubicBezTo>
                  <a:pt x="199399" y="708445"/>
                  <a:pt x="152245" y="633935"/>
                  <a:pt x="173813" y="677069"/>
                </a:cubicBezTo>
                <a:cubicBezTo>
                  <a:pt x="176373" y="682189"/>
                  <a:pt x="178575" y="688182"/>
                  <a:pt x="183338" y="691357"/>
                </a:cubicBezTo>
                <a:cubicBezTo>
                  <a:pt x="188784" y="694988"/>
                  <a:pt x="196038" y="694532"/>
                  <a:pt x="202388" y="696119"/>
                </a:cubicBezTo>
                <a:cubicBezTo>
                  <a:pt x="207150" y="699294"/>
                  <a:pt x="211445" y="703319"/>
                  <a:pt x="216675" y="705644"/>
                </a:cubicBezTo>
                <a:cubicBezTo>
                  <a:pt x="225850" y="709722"/>
                  <a:pt x="235725" y="711994"/>
                  <a:pt x="245250" y="715169"/>
                </a:cubicBezTo>
                <a:lnTo>
                  <a:pt x="273825" y="724694"/>
                </a:lnTo>
                <a:cubicBezTo>
                  <a:pt x="302560" y="730442"/>
                  <a:pt x="289958" y="726897"/>
                  <a:pt x="311925" y="734219"/>
                </a:cubicBezTo>
                <a:cubicBezTo>
                  <a:pt x="339935" y="730218"/>
                  <a:pt x="344643" y="737996"/>
                  <a:pt x="354788" y="715169"/>
                </a:cubicBezTo>
                <a:cubicBezTo>
                  <a:pt x="358866" y="705994"/>
                  <a:pt x="361138" y="696119"/>
                  <a:pt x="364313" y="686594"/>
                </a:cubicBezTo>
                <a:lnTo>
                  <a:pt x="369075" y="672307"/>
                </a:lnTo>
                <a:cubicBezTo>
                  <a:pt x="356619" y="597566"/>
                  <a:pt x="373650" y="690597"/>
                  <a:pt x="354788" y="615157"/>
                </a:cubicBezTo>
                <a:cubicBezTo>
                  <a:pt x="353200" y="608807"/>
                  <a:pt x="354335" y="601033"/>
                  <a:pt x="350025" y="596107"/>
                </a:cubicBezTo>
                <a:cubicBezTo>
                  <a:pt x="336540" y="580696"/>
                  <a:pt x="323861" y="577861"/>
                  <a:pt x="307163" y="572294"/>
                </a:cubicBezTo>
                <a:lnTo>
                  <a:pt x="316688" y="543719"/>
                </a:lnTo>
                <a:cubicBezTo>
                  <a:pt x="318275" y="538957"/>
                  <a:pt x="320465" y="534354"/>
                  <a:pt x="321450" y="529432"/>
                </a:cubicBezTo>
                <a:lnTo>
                  <a:pt x="326213" y="505619"/>
                </a:lnTo>
                <a:cubicBezTo>
                  <a:pt x="327800" y="459582"/>
                  <a:pt x="327041" y="413403"/>
                  <a:pt x="330975" y="367507"/>
                </a:cubicBezTo>
                <a:cubicBezTo>
                  <a:pt x="331832" y="357503"/>
                  <a:pt x="337325" y="348457"/>
                  <a:pt x="340500" y="338932"/>
                </a:cubicBezTo>
                <a:lnTo>
                  <a:pt x="350025" y="310357"/>
                </a:lnTo>
                <a:lnTo>
                  <a:pt x="359550" y="281782"/>
                </a:lnTo>
                <a:cubicBezTo>
                  <a:pt x="361138" y="277019"/>
                  <a:pt x="363096" y="272364"/>
                  <a:pt x="364313" y="267494"/>
                </a:cubicBezTo>
                <a:cubicBezTo>
                  <a:pt x="365900" y="261144"/>
                  <a:pt x="367194" y="254713"/>
                  <a:pt x="369075" y="248444"/>
                </a:cubicBezTo>
                <a:cubicBezTo>
                  <a:pt x="371960" y="238827"/>
                  <a:pt x="378600" y="219869"/>
                  <a:pt x="378600" y="219869"/>
                </a:cubicBezTo>
                <a:cubicBezTo>
                  <a:pt x="404000" y="221457"/>
                  <a:pt x="429490" y="221968"/>
                  <a:pt x="454800" y="224632"/>
                </a:cubicBezTo>
                <a:cubicBezTo>
                  <a:pt x="459793" y="225158"/>
                  <a:pt x="464387" y="227631"/>
                  <a:pt x="469088" y="229394"/>
                </a:cubicBezTo>
                <a:cubicBezTo>
                  <a:pt x="477093" y="232396"/>
                  <a:pt x="484712" y="236462"/>
                  <a:pt x="492900" y="238919"/>
                </a:cubicBezTo>
                <a:cubicBezTo>
                  <a:pt x="500653" y="241245"/>
                  <a:pt x="508860" y="241719"/>
                  <a:pt x="516713" y="243682"/>
                </a:cubicBezTo>
                <a:cubicBezTo>
                  <a:pt x="521583" y="244900"/>
                  <a:pt x="526238" y="246857"/>
                  <a:pt x="531000" y="248444"/>
                </a:cubicBezTo>
                <a:cubicBezTo>
                  <a:pt x="535763" y="251619"/>
                  <a:pt x="540027" y="255714"/>
                  <a:pt x="545288" y="257969"/>
                </a:cubicBezTo>
                <a:cubicBezTo>
                  <a:pt x="551304" y="260547"/>
                  <a:pt x="558044" y="260934"/>
                  <a:pt x="564338" y="262732"/>
                </a:cubicBezTo>
                <a:cubicBezTo>
                  <a:pt x="569165" y="264111"/>
                  <a:pt x="573863" y="265907"/>
                  <a:pt x="578625" y="267494"/>
                </a:cubicBezTo>
                <a:cubicBezTo>
                  <a:pt x="596000" y="215376"/>
                  <a:pt x="568287" y="294328"/>
                  <a:pt x="592913" y="238919"/>
                </a:cubicBezTo>
                <a:cubicBezTo>
                  <a:pt x="596991" y="229744"/>
                  <a:pt x="599263" y="219869"/>
                  <a:pt x="602438" y="210344"/>
                </a:cubicBezTo>
                <a:lnTo>
                  <a:pt x="607200" y="196057"/>
                </a:lnTo>
                <a:cubicBezTo>
                  <a:pt x="608788" y="191294"/>
                  <a:pt x="610979" y="186692"/>
                  <a:pt x="611963" y="181769"/>
                </a:cubicBezTo>
                <a:cubicBezTo>
                  <a:pt x="613550" y="173832"/>
                  <a:pt x="614595" y="165766"/>
                  <a:pt x="616725" y="157957"/>
                </a:cubicBezTo>
                <a:cubicBezTo>
                  <a:pt x="619367" y="148271"/>
                  <a:pt x="626250" y="129382"/>
                  <a:pt x="626250" y="129382"/>
                </a:cubicBezTo>
                <a:cubicBezTo>
                  <a:pt x="627838" y="110332"/>
                  <a:pt x="628487" y="91180"/>
                  <a:pt x="631013" y="72232"/>
                </a:cubicBezTo>
                <a:cubicBezTo>
                  <a:pt x="631676" y="67256"/>
                  <a:pt x="634790" y="62867"/>
                  <a:pt x="635775" y="57944"/>
                </a:cubicBezTo>
                <a:cubicBezTo>
                  <a:pt x="637976" y="46937"/>
                  <a:pt x="636369" y="35029"/>
                  <a:pt x="640538" y="24607"/>
                </a:cubicBezTo>
                <a:cubicBezTo>
                  <a:pt x="647310" y="7676"/>
                  <a:pt x="656682" y="11772"/>
                  <a:pt x="669113" y="5557"/>
                </a:cubicBezTo>
                <a:cubicBezTo>
                  <a:pt x="671121" y="4553"/>
                  <a:pt x="654825" y="0"/>
                  <a:pt x="654825" y="794"/>
                </a:cubicBezTo>
                <a:close/>
              </a:path>
            </a:pathLst>
          </a:cu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559248" y="4991100"/>
            <a:ext cx="1308152" cy="857250"/>
          </a:xfrm>
          <a:custGeom>
            <a:avLst/>
            <a:gdLst>
              <a:gd name="connsiteX0" fmla="*/ 119063 w 1308152"/>
              <a:gd name="connsiteY0" fmla="*/ 0 h 857250"/>
              <a:gd name="connsiteX1" fmla="*/ 147638 w 1308152"/>
              <a:gd name="connsiteY1" fmla="*/ 9525 h 857250"/>
              <a:gd name="connsiteX2" fmla="*/ 161925 w 1308152"/>
              <a:gd name="connsiteY2" fmla="*/ 14288 h 857250"/>
              <a:gd name="connsiteX3" fmla="*/ 247650 w 1308152"/>
              <a:gd name="connsiteY3" fmla="*/ 23813 h 857250"/>
              <a:gd name="connsiteX4" fmla="*/ 271463 w 1308152"/>
              <a:gd name="connsiteY4" fmla="*/ 28575 h 857250"/>
              <a:gd name="connsiteX5" fmla="*/ 285750 w 1308152"/>
              <a:gd name="connsiteY5" fmla="*/ 33338 h 857250"/>
              <a:gd name="connsiteX6" fmla="*/ 323850 w 1308152"/>
              <a:gd name="connsiteY6" fmla="*/ 42863 h 857250"/>
              <a:gd name="connsiteX7" fmla="*/ 342900 w 1308152"/>
              <a:gd name="connsiteY7" fmla="*/ 47625 h 857250"/>
              <a:gd name="connsiteX8" fmla="*/ 381000 w 1308152"/>
              <a:gd name="connsiteY8" fmla="*/ 52388 h 857250"/>
              <a:gd name="connsiteX9" fmla="*/ 404813 w 1308152"/>
              <a:gd name="connsiteY9" fmla="*/ 57150 h 857250"/>
              <a:gd name="connsiteX10" fmla="*/ 500063 w 1308152"/>
              <a:gd name="connsiteY10" fmla="*/ 61913 h 857250"/>
              <a:gd name="connsiteX11" fmla="*/ 561975 w 1308152"/>
              <a:gd name="connsiteY11" fmla="*/ 66675 h 857250"/>
              <a:gd name="connsiteX12" fmla="*/ 581025 w 1308152"/>
              <a:gd name="connsiteY12" fmla="*/ 71438 h 857250"/>
              <a:gd name="connsiteX13" fmla="*/ 609600 w 1308152"/>
              <a:gd name="connsiteY13" fmla="*/ 80963 h 857250"/>
              <a:gd name="connsiteX14" fmla="*/ 623888 w 1308152"/>
              <a:gd name="connsiteY14" fmla="*/ 85725 h 857250"/>
              <a:gd name="connsiteX15" fmla="*/ 642938 w 1308152"/>
              <a:gd name="connsiteY15" fmla="*/ 90488 h 857250"/>
              <a:gd name="connsiteX16" fmla="*/ 657225 w 1308152"/>
              <a:gd name="connsiteY16" fmla="*/ 95250 h 857250"/>
              <a:gd name="connsiteX17" fmla="*/ 738188 w 1308152"/>
              <a:gd name="connsiteY17" fmla="*/ 100013 h 857250"/>
              <a:gd name="connsiteX18" fmla="*/ 800100 w 1308152"/>
              <a:gd name="connsiteY18" fmla="*/ 109538 h 857250"/>
              <a:gd name="connsiteX19" fmla="*/ 814388 w 1308152"/>
              <a:gd name="connsiteY19" fmla="*/ 114300 h 857250"/>
              <a:gd name="connsiteX20" fmla="*/ 862013 w 1308152"/>
              <a:gd name="connsiteY20" fmla="*/ 119063 h 857250"/>
              <a:gd name="connsiteX21" fmla="*/ 895350 w 1308152"/>
              <a:gd name="connsiteY21" fmla="*/ 123825 h 857250"/>
              <a:gd name="connsiteX22" fmla="*/ 928688 w 1308152"/>
              <a:gd name="connsiteY22" fmla="*/ 133350 h 857250"/>
              <a:gd name="connsiteX23" fmla="*/ 966788 w 1308152"/>
              <a:gd name="connsiteY23" fmla="*/ 138113 h 857250"/>
              <a:gd name="connsiteX24" fmla="*/ 985838 w 1308152"/>
              <a:gd name="connsiteY24" fmla="*/ 142875 h 857250"/>
              <a:gd name="connsiteX25" fmla="*/ 1042988 w 1308152"/>
              <a:gd name="connsiteY25" fmla="*/ 147638 h 857250"/>
              <a:gd name="connsiteX26" fmla="*/ 1081088 w 1308152"/>
              <a:gd name="connsiteY26" fmla="*/ 152400 h 857250"/>
              <a:gd name="connsiteX27" fmla="*/ 1143000 w 1308152"/>
              <a:gd name="connsiteY27" fmla="*/ 157163 h 857250"/>
              <a:gd name="connsiteX28" fmla="*/ 1157288 w 1308152"/>
              <a:gd name="connsiteY28" fmla="*/ 161925 h 857250"/>
              <a:gd name="connsiteX29" fmla="*/ 1195388 w 1308152"/>
              <a:gd name="connsiteY29" fmla="*/ 171450 h 857250"/>
              <a:gd name="connsiteX30" fmla="*/ 1223963 w 1308152"/>
              <a:gd name="connsiteY30" fmla="*/ 180975 h 857250"/>
              <a:gd name="connsiteX31" fmla="*/ 1290638 w 1308152"/>
              <a:gd name="connsiteY31" fmla="*/ 185738 h 857250"/>
              <a:gd name="connsiteX32" fmla="*/ 1285875 w 1308152"/>
              <a:gd name="connsiteY32" fmla="*/ 219075 h 857250"/>
              <a:gd name="connsiteX33" fmla="*/ 1276350 w 1308152"/>
              <a:gd name="connsiteY33" fmla="*/ 247650 h 857250"/>
              <a:gd name="connsiteX34" fmla="*/ 1271588 w 1308152"/>
              <a:gd name="connsiteY34" fmla="*/ 276225 h 857250"/>
              <a:gd name="connsiteX35" fmla="*/ 1252538 w 1308152"/>
              <a:gd name="connsiteY35" fmla="*/ 400050 h 857250"/>
              <a:gd name="connsiteX36" fmla="*/ 1228725 w 1308152"/>
              <a:gd name="connsiteY36" fmla="*/ 395288 h 857250"/>
              <a:gd name="connsiteX37" fmla="*/ 1166813 w 1308152"/>
              <a:gd name="connsiteY37" fmla="*/ 390525 h 857250"/>
              <a:gd name="connsiteX38" fmla="*/ 1057275 w 1308152"/>
              <a:gd name="connsiteY38" fmla="*/ 381000 h 857250"/>
              <a:gd name="connsiteX39" fmla="*/ 1004888 w 1308152"/>
              <a:gd name="connsiteY39" fmla="*/ 385763 h 857250"/>
              <a:gd name="connsiteX40" fmla="*/ 1000125 w 1308152"/>
              <a:gd name="connsiteY40" fmla="*/ 461963 h 857250"/>
              <a:gd name="connsiteX41" fmla="*/ 995363 w 1308152"/>
              <a:gd name="connsiteY41" fmla="*/ 476250 h 857250"/>
              <a:gd name="connsiteX42" fmla="*/ 985838 w 1308152"/>
              <a:gd name="connsiteY42" fmla="*/ 690563 h 857250"/>
              <a:gd name="connsiteX43" fmla="*/ 971550 w 1308152"/>
              <a:gd name="connsiteY43" fmla="*/ 742950 h 857250"/>
              <a:gd name="connsiteX44" fmla="*/ 957263 w 1308152"/>
              <a:gd name="connsiteY44" fmla="*/ 785813 h 857250"/>
              <a:gd name="connsiteX45" fmla="*/ 952500 w 1308152"/>
              <a:gd name="connsiteY45" fmla="*/ 800100 h 857250"/>
              <a:gd name="connsiteX46" fmla="*/ 942975 w 1308152"/>
              <a:gd name="connsiteY46" fmla="*/ 857250 h 857250"/>
              <a:gd name="connsiteX47" fmla="*/ 928688 w 1308152"/>
              <a:gd name="connsiteY47" fmla="*/ 852488 h 857250"/>
              <a:gd name="connsiteX48" fmla="*/ 909638 w 1308152"/>
              <a:gd name="connsiteY48" fmla="*/ 847725 h 857250"/>
              <a:gd name="connsiteX49" fmla="*/ 881063 w 1308152"/>
              <a:gd name="connsiteY49" fmla="*/ 833438 h 857250"/>
              <a:gd name="connsiteX50" fmla="*/ 842963 w 1308152"/>
              <a:gd name="connsiteY50" fmla="*/ 828675 h 857250"/>
              <a:gd name="connsiteX51" fmla="*/ 828675 w 1308152"/>
              <a:gd name="connsiteY51" fmla="*/ 823913 h 857250"/>
              <a:gd name="connsiteX52" fmla="*/ 800100 w 1308152"/>
              <a:gd name="connsiteY52" fmla="*/ 819150 h 857250"/>
              <a:gd name="connsiteX53" fmla="*/ 781050 w 1308152"/>
              <a:gd name="connsiteY53" fmla="*/ 814388 h 857250"/>
              <a:gd name="connsiteX54" fmla="*/ 766763 w 1308152"/>
              <a:gd name="connsiteY54" fmla="*/ 804863 h 857250"/>
              <a:gd name="connsiteX55" fmla="*/ 738188 w 1308152"/>
              <a:gd name="connsiteY55" fmla="*/ 795338 h 857250"/>
              <a:gd name="connsiteX56" fmla="*/ 695325 w 1308152"/>
              <a:gd name="connsiteY56" fmla="*/ 804863 h 857250"/>
              <a:gd name="connsiteX57" fmla="*/ 681038 w 1308152"/>
              <a:gd name="connsiteY57" fmla="*/ 809625 h 857250"/>
              <a:gd name="connsiteX58" fmla="*/ 666750 w 1308152"/>
              <a:gd name="connsiteY58" fmla="*/ 804863 h 857250"/>
              <a:gd name="connsiteX59" fmla="*/ 523875 w 1308152"/>
              <a:gd name="connsiteY59" fmla="*/ 790575 h 857250"/>
              <a:gd name="connsiteX60" fmla="*/ 419100 w 1308152"/>
              <a:gd name="connsiteY60" fmla="*/ 781050 h 857250"/>
              <a:gd name="connsiteX61" fmla="*/ 385763 w 1308152"/>
              <a:gd name="connsiteY61" fmla="*/ 771525 h 857250"/>
              <a:gd name="connsiteX62" fmla="*/ 347663 w 1308152"/>
              <a:gd name="connsiteY62" fmla="*/ 757238 h 857250"/>
              <a:gd name="connsiteX63" fmla="*/ 300038 w 1308152"/>
              <a:gd name="connsiteY63" fmla="*/ 747713 h 857250"/>
              <a:gd name="connsiteX64" fmla="*/ 142875 w 1308152"/>
              <a:gd name="connsiteY64" fmla="*/ 738188 h 857250"/>
              <a:gd name="connsiteX65" fmla="*/ 104775 w 1308152"/>
              <a:gd name="connsiteY65" fmla="*/ 733425 h 857250"/>
              <a:gd name="connsiteX66" fmla="*/ 76200 w 1308152"/>
              <a:gd name="connsiteY66" fmla="*/ 723900 h 857250"/>
              <a:gd name="connsiteX67" fmla="*/ 61913 w 1308152"/>
              <a:gd name="connsiteY67" fmla="*/ 719138 h 857250"/>
              <a:gd name="connsiteX68" fmla="*/ 47625 w 1308152"/>
              <a:gd name="connsiteY68" fmla="*/ 709613 h 857250"/>
              <a:gd name="connsiteX69" fmla="*/ 28575 w 1308152"/>
              <a:gd name="connsiteY69" fmla="*/ 704850 h 857250"/>
              <a:gd name="connsiteX70" fmla="*/ 14288 w 1308152"/>
              <a:gd name="connsiteY70" fmla="*/ 700088 h 857250"/>
              <a:gd name="connsiteX71" fmla="*/ 9525 w 1308152"/>
              <a:gd name="connsiteY71" fmla="*/ 685800 h 857250"/>
              <a:gd name="connsiteX72" fmla="*/ 0 w 1308152"/>
              <a:gd name="connsiteY72" fmla="*/ 633413 h 857250"/>
              <a:gd name="connsiteX73" fmla="*/ 4763 w 1308152"/>
              <a:gd name="connsiteY73" fmla="*/ 590550 h 857250"/>
              <a:gd name="connsiteX74" fmla="*/ 14288 w 1308152"/>
              <a:gd name="connsiteY74" fmla="*/ 561975 h 857250"/>
              <a:gd name="connsiteX75" fmla="*/ 19050 w 1308152"/>
              <a:gd name="connsiteY75" fmla="*/ 542925 h 857250"/>
              <a:gd name="connsiteX76" fmla="*/ 23813 w 1308152"/>
              <a:gd name="connsiteY76" fmla="*/ 528638 h 857250"/>
              <a:gd name="connsiteX77" fmla="*/ 38100 w 1308152"/>
              <a:gd name="connsiteY77" fmla="*/ 490538 h 857250"/>
              <a:gd name="connsiteX78" fmla="*/ 133350 w 1308152"/>
              <a:gd name="connsiteY78" fmla="*/ 495300 h 857250"/>
              <a:gd name="connsiteX79" fmla="*/ 200025 w 1308152"/>
              <a:gd name="connsiteY79" fmla="*/ 504825 h 857250"/>
              <a:gd name="connsiteX80" fmla="*/ 228600 w 1308152"/>
              <a:gd name="connsiteY80" fmla="*/ 514350 h 857250"/>
              <a:gd name="connsiteX81" fmla="*/ 247650 w 1308152"/>
              <a:gd name="connsiteY81" fmla="*/ 523875 h 857250"/>
              <a:gd name="connsiteX82" fmla="*/ 366713 w 1308152"/>
              <a:gd name="connsiteY82" fmla="*/ 528638 h 857250"/>
              <a:gd name="connsiteX83" fmla="*/ 414338 w 1308152"/>
              <a:gd name="connsiteY83" fmla="*/ 538163 h 857250"/>
              <a:gd name="connsiteX84" fmla="*/ 457200 w 1308152"/>
              <a:gd name="connsiteY84" fmla="*/ 552450 h 857250"/>
              <a:gd name="connsiteX85" fmla="*/ 485775 w 1308152"/>
              <a:gd name="connsiteY85" fmla="*/ 561975 h 857250"/>
              <a:gd name="connsiteX86" fmla="*/ 500063 w 1308152"/>
              <a:gd name="connsiteY86" fmla="*/ 566738 h 857250"/>
              <a:gd name="connsiteX87" fmla="*/ 523875 w 1308152"/>
              <a:gd name="connsiteY87" fmla="*/ 571500 h 857250"/>
              <a:gd name="connsiteX88" fmla="*/ 552450 w 1308152"/>
              <a:gd name="connsiteY88" fmla="*/ 581025 h 857250"/>
              <a:gd name="connsiteX89" fmla="*/ 619125 w 1308152"/>
              <a:gd name="connsiteY89" fmla="*/ 590550 h 857250"/>
              <a:gd name="connsiteX90" fmla="*/ 752475 w 1308152"/>
              <a:gd name="connsiteY90" fmla="*/ 600075 h 857250"/>
              <a:gd name="connsiteX91" fmla="*/ 771525 w 1308152"/>
              <a:gd name="connsiteY91" fmla="*/ 595313 h 857250"/>
              <a:gd name="connsiteX92" fmla="*/ 771525 w 1308152"/>
              <a:gd name="connsiteY92" fmla="*/ 566738 h 857250"/>
              <a:gd name="connsiteX93" fmla="*/ 785813 w 1308152"/>
              <a:gd name="connsiteY93" fmla="*/ 481013 h 857250"/>
              <a:gd name="connsiteX94" fmla="*/ 790575 w 1308152"/>
              <a:gd name="connsiteY94" fmla="*/ 466725 h 857250"/>
              <a:gd name="connsiteX95" fmla="*/ 795338 w 1308152"/>
              <a:gd name="connsiteY95" fmla="*/ 452438 h 857250"/>
              <a:gd name="connsiteX96" fmla="*/ 804863 w 1308152"/>
              <a:gd name="connsiteY96" fmla="*/ 376238 h 857250"/>
              <a:gd name="connsiteX97" fmla="*/ 809625 w 1308152"/>
              <a:gd name="connsiteY97" fmla="*/ 361950 h 857250"/>
              <a:gd name="connsiteX98" fmla="*/ 804863 w 1308152"/>
              <a:gd name="connsiteY98" fmla="*/ 323850 h 857250"/>
              <a:gd name="connsiteX99" fmla="*/ 766763 w 1308152"/>
              <a:gd name="connsiteY99" fmla="*/ 319088 h 857250"/>
              <a:gd name="connsiteX100" fmla="*/ 685800 w 1308152"/>
              <a:gd name="connsiteY100" fmla="*/ 314325 h 857250"/>
              <a:gd name="connsiteX101" fmla="*/ 638175 w 1308152"/>
              <a:gd name="connsiteY101" fmla="*/ 304800 h 857250"/>
              <a:gd name="connsiteX102" fmla="*/ 595313 w 1308152"/>
              <a:gd name="connsiteY102" fmla="*/ 290513 h 857250"/>
              <a:gd name="connsiteX103" fmla="*/ 566738 w 1308152"/>
              <a:gd name="connsiteY103" fmla="*/ 280988 h 857250"/>
              <a:gd name="connsiteX104" fmla="*/ 552450 w 1308152"/>
              <a:gd name="connsiteY104" fmla="*/ 276225 h 857250"/>
              <a:gd name="connsiteX105" fmla="*/ 523875 w 1308152"/>
              <a:gd name="connsiteY105" fmla="*/ 285750 h 857250"/>
              <a:gd name="connsiteX106" fmla="*/ 509588 w 1308152"/>
              <a:gd name="connsiteY106" fmla="*/ 290513 h 857250"/>
              <a:gd name="connsiteX107" fmla="*/ 452438 w 1308152"/>
              <a:gd name="connsiteY107" fmla="*/ 295275 h 857250"/>
              <a:gd name="connsiteX108" fmla="*/ 404813 w 1308152"/>
              <a:gd name="connsiteY108" fmla="*/ 290513 h 857250"/>
              <a:gd name="connsiteX109" fmla="*/ 376238 w 1308152"/>
              <a:gd name="connsiteY109" fmla="*/ 276225 h 857250"/>
              <a:gd name="connsiteX110" fmla="*/ 361950 w 1308152"/>
              <a:gd name="connsiteY110" fmla="*/ 271463 h 857250"/>
              <a:gd name="connsiteX111" fmla="*/ 323850 w 1308152"/>
              <a:gd name="connsiteY111" fmla="*/ 261938 h 857250"/>
              <a:gd name="connsiteX112" fmla="*/ 238125 w 1308152"/>
              <a:gd name="connsiteY112" fmla="*/ 252413 h 857250"/>
              <a:gd name="connsiteX113" fmla="*/ 204788 w 1308152"/>
              <a:gd name="connsiteY113" fmla="*/ 247650 h 857250"/>
              <a:gd name="connsiteX114" fmla="*/ 190500 w 1308152"/>
              <a:gd name="connsiteY114" fmla="*/ 242888 h 857250"/>
              <a:gd name="connsiteX115" fmla="*/ 71438 w 1308152"/>
              <a:gd name="connsiteY115" fmla="*/ 233363 h 857250"/>
              <a:gd name="connsiteX116" fmla="*/ 80963 w 1308152"/>
              <a:gd name="connsiteY116" fmla="*/ 190500 h 857250"/>
              <a:gd name="connsiteX117" fmla="*/ 85725 w 1308152"/>
              <a:gd name="connsiteY117" fmla="*/ 176213 h 857250"/>
              <a:gd name="connsiteX118" fmla="*/ 95250 w 1308152"/>
              <a:gd name="connsiteY118" fmla="*/ 128588 h 857250"/>
              <a:gd name="connsiteX119" fmla="*/ 104775 w 1308152"/>
              <a:gd name="connsiteY119" fmla="*/ 100013 h 857250"/>
              <a:gd name="connsiteX120" fmla="*/ 109538 w 1308152"/>
              <a:gd name="connsiteY120" fmla="*/ 85725 h 857250"/>
              <a:gd name="connsiteX121" fmla="*/ 119063 w 1308152"/>
              <a:gd name="connsiteY121" fmla="*/ 9525 h 857250"/>
              <a:gd name="connsiteX122" fmla="*/ 119063 w 1308152"/>
              <a:gd name="connsiteY122" fmla="*/ 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1308152" h="857250">
                <a:moveTo>
                  <a:pt x="119063" y="0"/>
                </a:moveTo>
                <a:cubicBezTo>
                  <a:pt x="123825" y="0"/>
                  <a:pt x="138113" y="6350"/>
                  <a:pt x="147638" y="9525"/>
                </a:cubicBezTo>
                <a:cubicBezTo>
                  <a:pt x="152400" y="11113"/>
                  <a:pt x="156973" y="13463"/>
                  <a:pt x="161925" y="14288"/>
                </a:cubicBezTo>
                <a:cubicBezTo>
                  <a:pt x="209356" y="22192"/>
                  <a:pt x="180877" y="18248"/>
                  <a:pt x="247650" y="23813"/>
                </a:cubicBezTo>
                <a:cubicBezTo>
                  <a:pt x="255588" y="25400"/>
                  <a:pt x="263610" y="26612"/>
                  <a:pt x="271463" y="28575"/>
                </a:cubicBezTo>
                <a:cubicBezTo>
                  <a:pt x="276333" y="29793"/>
                  <a:pt x="280907" y="32017"/>
                  <a:pt x="285750" y="33338"/>
                </a:cubicBezTo>
                <a:cubicBezTo>
                  <a:pt x="298380" y="36783"/>
                  <a:pt x="311150" y="39688"/>
                  <a:pt x="323850" y="42863"/>
                </a:cubicBezTo>
                <a:cubicBezTo>
                  <a:pt x="330200" y="44450"/>
                  <a:pt x="336405" y="46813"/>
                  <a:pt x="342900" y="47625"/>
                </a:cubicBezTo>
                <a:cubicBezTo>
                  <a:pt x="355600" y="49213"/>
                  <a:pt x="368350" y="50442"/>
                  <a:pt x="381000" y="52388"/>
                </a:cubicBezTo>
                <a:cubicBezTo>
                  <a:pt x="389001" y="53619"/>
                  <a:pt x="396744" y="56504"/>
                  <a:pt x="404813" y="57150"/>
                </a:cubicBezTo>
                <a:cubicBezTo>
                  <a:pt x="436501" y="59685"/>
                  <a:pt x="468332" y="59990"/>
                  <a:pt x="500063" y="61913"/>
                </a:cubicBezTo>
                <a:cubicBezTo>
                  <a:pt x="520723" y="63165"/>
                  <a:pt x="541338" y="65088"/>
                  <a:pt x="561975" y="66675"/>
                </a:cubicBezTo>
                <a:cubicBezTo>
                  <a:pt x="568325" y="68263"/>
                  <a:pt x="574756" y="69557"/>
                  <a:pt x="581025" y="71438"/>
                </a:cubicBezTo>
                <a:cubicBezTo>
                  <a:pt x="590642" y="74323"/>
                  <a:pt x="600075" y="77788"/>
                  <a:pt x="609600" y="80963"/>
                </a:cubicBezTo>
                <a:cubicBezTo>
                  <a:pt x="614363" y="82550"/>
                  <a:pt x="619018" y="84507"/>
                  <a:pt x="623888" y="85725"/>
                </a:cubicBezTo>
                <a:cubicBezTo>
                  <a:pt x="630238" y="87313"/>
                  <a:pt x="636644" y="88690"/>
                  <a:pt x="642938" y="90488"/>
                </a:cubicBezTo>
                <a:cubicBezTo>
                  <a:pt x="647765" y="91867"/>
                  <a:pt x="652230" y="94751"/>
                  <a:pt x="657225" y="95250"/>
                </a:cubicBezTo>
                <a:cubicBezTo>
                  <a:pt x="684125" y="97940"/>
                  <a:pt x="711200" y="98425"/>
                  <a:pt x="738188" y="100013"/>
                </a:cubicBezTo>
                <a:cubicBezTo>
                  <a:pt x="772577" y="111475"/>
                  <a:pt x="731696" y="99014"/>
                  <a:pt x="800100" y="109538"/>
                </a:cubicBezTo>
                <a:cubicBezTo>
                  <a:pt x="805062" y="110301"/>
                  <a:pt x="809426" y="113537"/>
                  <a:pt x="814388" y="114300"/>
                </a:cubicBezTo>
                <a:cubicBezTo>
                  <a:pt x="830157" y="116726"/>
                  <a:pt x="846168" y="117199"/>
                  <a:pt x="862013" y="119063"/>
                </a:cubicBezTo>
                <a:cubicBezTo>
                  <a:pt x="873161" y="120375"/>
                  <a:pt x="884238" y="122238"/>
                  <a:pt x="895350" y="123825"/>
                </a:cubicBezTo>
                <a:cubicBezTo>
                  <a:pt x="906678" y="127601"/>
                  <a:pt x="916722" y="131356"/>
                  <a:pt x="928688" y="133350"/>
                </a:cubicBezTo>
                <a:cubicBezTo>
                  <a:pt x="941313" y="135454"/>
                  <a:pt x="954163" y="136009"/>
                  <a:pt x="966788" y="138113"/>
                </a:cubicBezTo>
                <a:cubicBezTo>
                  <a:pt x="973244" y="139189"/>
                  <a:pt x="979343" y="142063"/>
                  <a:pt x="985838" y="142875"/>
                </a:cubicBezTo>
                <a:cubicBezTo>
                  <a:pt x="1004806" y="145246"/>
                  <a:pt x="1023967" y="145736"/>
                  <a:pt x="1042988" y="147638"/>
                </a:cubicBezTo>
                <a:cubicBezTo>
                  <a:pt x="1055723" y="148912"/>
                  <a:pt x="1068347" y="151187"/>
                  <a:pt x="1081088" y="152400"/>
                </a:cubicBezTo>
                <a:cubicBezTo>
                  <a:pt x="1101693" y="154362"/>
                  <a:pt x="1122363" y="155575"/>
                  <a:pt x="1143000" y="157163"/>
                </a:cubicBezTo>
                <a:cubicBezTo>
                  <a:pt x="1147763" y="158750"/>
                  <a:pt x="1152445" y="160604"/>
                  <a:pt x="1157288" y="161925"/>
                </a:cubicBezTo>
                <a:cubicBezTo>
                  <a:pt x="1169918" y="165369"/>
                  <a:pt x="1182969" y="167310"/>
                  <a:pt x="1195388" y="171450"/>
                </a:cubicBezTo>
                <a:cubicBezTo>
                  <a:pt x="1204913" y="174625"/>
                  <a:pt x="1213948" y="180260"/>
                  <a:pt x="1223963" y="180975"/>
                </a:cubicBezTo>
                <a:lnTo>
                  <a:pt x="1290638" y="185738"/>
                </a:lnTo>
                <a:cubicBezTo>
                  <a:pt x="1289050" y="196850"/>
                  <a:pt x="1288399" y="208137"/>
                  <a:pt x="1285875" y="219075"/>
                </a:cubicBezTo>
                <a:cubicBezTo>
                  <a:pt x="1283617" y="228858"/>
                  <a:pt x="1276350" y="247650"/>
                  <a:pt x="1276350" y="247650"/>
                </a:cubicBezTo>
                <a:cubicBezTo>
                  <a:pt x="1274763" y="257175"/>
                  <a:pt x="1272172" y="266586"/>
                  <a:pt x="1271588" y="276225"/>
                </a:cubicBezTo>
                <a:cubicBezTo>
                  <a:pt x="1261199" y="447636"/>
                  <a:pt x="1308152" y="413954"/>
                  <a:pt x="1252538" y="400050"/>
                </a:cubicBezTo>
                <a:cubicBezTo>
                  <a:pt x="1244685" y="398087"/>
                  <a:pt x="1236770" y="396182"/>
                  <a:pt x="1228725" y="395288"/>
                </a:cubicBezTo>
                <a:cubicBezTo>
                  <a:pt x="1208153" y="393002"/>
                  <a:pt x="1187450" y="392113"/>
                  <a:pt x="1166813" y="390525"/>
                </a:cubicBezTo>
                <a:cubicBezTo>
                  <a:pt x="1122996" y="383223"/>
                  <a:pt x="1115894" y="381000"/>
                  <a:pt x="1057275" y="381000"/>
                </a:cubicBezTo>
                <a:cubicBezTo>
                  <a:pt x="1039741" y="381000"/>
                  <a:pt x="1022350" y="384175"/>
                  <a:pt x="1004888" y="385763"/>
                </a:cubicBezTo>
                <a:cubicBezTo>
                  <a:pt x="1003300" y="411163"/>
                  <a:pt x="1002789" y="436653"/>
                  <a:pt x="1000125" y="461963"/>
                </a:cubicBezTo>
                <a:cubicBezTo>
                  <a:pt x="999599" y="466955"/>
                  <a:pt x="995641" y="471238"/>
                  <a:pt x="995363" y="476250"/>
                </a:cubicBezTo>
                <a:cubicBezTo>
                  <a:pt x="990798" y="558423"/>
                  <a:pt x="994669" y="615502"/>
                  <a:pt x="985838" y="690563"/>
                </a:cubicBezTo>
                <a:cubicBezTo>
                  <a:pt x="983391" y="711367"/>
                  <a:pt x="978320" y="722639"/>
                  <a:pt x="971550" y="742950"/>
                </a:cubicBezTo>
                <a:lnTo>
                  <a:pt x="957263" y="785813"/>
                </a:lnTo>
                <a:cubicBezTo>
                  <a:pt x="955676" y="790575"/>
                  <a:pt x="953717" y="795230"/>
                  <a:pt x="952500" y="800100"/>
                </a:cubicBezTo>
                <a:cubicBezTo>
                  <a:pt x="944634" y="831567"/>
                  <a:pt x="948550" y="812655"/>
                  <a:pt x="942975" y="857250"/>
                </a:cubicBezTo>
                <a:cubicBezTo>
                  <a:pt x="938213" y="855663"/>
                  <a:pt x="933515" y="853867"/>
                  <a:pt x="928688" y="852488"/>
                </a:cubicBezTo>
                <a:cubicBezTo>
                  <a:pt x="922394" y="850690"/>
                  <a:pt x="915654" y="850303"/>
                  <a:pt x="909638" y="847725"/>
                </a:cubicBezTo>
                <a:cubicBezTo>
                  <a:pt x="887162" y="838092"/>
                  <a:pt x="904298" y="837663"/>
                  <a:pt x="881063" y="833438"/>
                </a:cubicBezTo>
                <a:cubicBezTo>
                  <a:pt x="868471" y="831148"/>
                  <a:pt x="855663" y="830263"/>
                  <a:pt x="842963" y="828675"/>
                </a:cubicBezTo>
                <a:cubicBezTo>
                  <a:pt x="838200" y="827088"/>
                  <a:pt x="833576" y="825002"/>
                  <a:pt x="828675" y="823913"/>
                </a:cubicBezTo>
                <a:cubicBezTo>
                  <a:pt x="819249" y="821818"/>
                  <a:pt x="809569" y="821044"/>
                  <a:pt x="800100" y="819150"/>
                </a:cubicBezTo>
                <a:cubicBezTo>
                  <a:pt x="793682" y="817866"/>
                  <a:pt x="787400" y="815975"/>
                  <a:pt x="781050" y="814388"/>
                </a:cubicBezTo>
                <a:cubicBezTo>
                  <a:pt x="776288" y="811213"/>
                  <a:pt x="771993" y="807188"/>
                  <a:pt x="766763" y="804863"/>
                </a:cubicBezTo>
                <a:cubicBezTo>
                  <a:pt x="757588" y="800785"/>
                  <a:pt x="738188" y="795338"/>
                  <a:pt x="738188" y="795338"/>
                </a:cubicBezTo>
                <a:cubicBezTo>
                  <a:pt x="721806" y="798614"/>
                  <a:pt x="711029" y="800376"/>
                  <a:pt x="695325" y="804863"/>
                </a:cubicBezTo>
                <a:cubicBezTo>
                  <a:pt x="690498" y="806242"/>
                  <a:pt x="685800" y="808038"/>
                  <a:pt x="681038" y="809625"/>
                </a:cubicBezTo>
                <a:cubicBezTo>
                  <a:pt x="676275" y="808038"/>
                  <a:pt x="671593" y="806184"/>
                  <a:pt x="666750" y="804863"/>
                </a:cubicBezTo>
                <a:cubicBezTo>
                  <a:pt x="597828" y="786067"/>
                  <a:pt x="633461" y="798047"/>
                  <a:pt x="523875" y="790575"/>
                </a:cubicBezTo>
                <a:cubicBezTo>
                  <a:pt x="488887" y="788189"/>
                  <a:pt x="419100" y="781050"/>
                  <a:pt x="419100" y="781050"/>
                </a:cubicBezTo>
                <a:cubicBezTo>
                  <a:pt x="384851" y="769634"/>
                  <a:pt x="427615" y="783482"/>
                  <a:pt x="385763" y="771525"/>
                </a:cubicBezTo>
                <a:cubicBezTo>
                  <a:pt x="362337" y="764832"/>
                  <a:pt x="377886" y="767313"/>
                  <a:pt x="347663" y="757238"/>
                </a:cubicBezTo>
                <a:cubicBezTo>
                  <a:pt x="333449" y="752500"/>
                  <a:pt x="314114" y="750059"/>
                  <a:pt x="300038" y="747713"/>
                </a:cubicBezTo>
                <a:cubicBezTo>
                  <a:pt x="239473" y="727523"/>
                  <a:pt x="300936" y="746507"/>
                  <a:pt x="142875" y="738188"/>
                </a:cubicBezTo>
                <a:cubicBezTo>
                  <a:pt x="130094" y="737515"/>
                  <a:pt x="117475" y="735013"/>
                  <a:pt x="104775" y="733425"/>
                </a:cubicBezTo>
                <a:lnTo>
                  <a:pt x="76200" y="723900"/>
                </a:lnTo>
                <a:lnTo>
                  <a:pt x="61913" y="719138"/>
                </a:lnTo>
                <a:cubicBezTo>
                  <a:pt x="57150" y="715963"/>
                  <a:pt x="52886" y="711868"/>
                  <a:pt x="47625" y="709613"/>
                </a:cubicBezTo>
                <a:cubicBezTo>
                  <a:pt x="41609" y="707035"/>
                  <a:pt x="34869" y="706648"/>
                  <a:pt x="28575" y="704850"/>
                </a:cubicBezTo>
                <a:cubicBezTo>
                  <a:pt x="23748" y="703471"/>
                  <a:pt x="19050" y="701675"/>
                  <a:pt x="14288" y="700088"/>
                </a:cubicBezTo>
                <a:cubicBezTo>
                  <a:pt x="12700" y="695325"/>
                  <a:pt x="10743" y="690670"/>
                  <a:pt x="9525" y="685800"/>
                </a:cubicBezTo>
                <a:cubicBezTo>
                  <a:pt x="6200" y="672499"/>
                  <a:pt x="2121" y="646138"/>
                  <a:pt x="0" y="633413"/>
                </a:cubicBezTo>
                <a:cubicBezTo>
                  <a:pt x="1588" y="619125"/>
                  <a:pt x="1944" y="604646"/>
                  <a:pt x="4763" y="590550"/>
                </a:cubicBezTo>
                <a:cubicBezTo>
                  <a:pt x="6732" y="580705"/>
                  <a:pt x="11853" y="571716"/>
                  <a:pt x="14288" y="561975"/>
                </a:cubicBezTo>
                <a:cubicBezTo>
                  <a:pt x="15875" y="555625"/>
                  <a:pt x="17252" y="549219"/>
                  <a:pt x="19050" y="542925"/>
                </a:cubicBezTo>
                <a:cubicBezTo>
                  <a:pt x="20429" y="538098"/>
                  <a:pt x="22595" y="533508"/>
                  <a:pt x="23813" y="528638"/>
                </a:cubicBezTo>
                <a:cubicBezTo>
                  <a:pt x="32053" y="495680"/>
                  <a:pt x="22419" y="514058"/>
                  <a:pt x="38100" y="490538"/>
                </a:cubicBezTo>
                <a:cubicBezTo>
                  <a:pt x="69850" y="492125"/>
                  <a:pt x="101683" y="492506"/>
                  <a:pt x="133350" y="495300"/>
                </a:cubicBezTo>
                <a:cubicBezTo>
                  <a:pt x="155714" y="497273"/>
                  <a:pt x="200025" y="504825"/>
                  <a:pt x="200025" y="504825"/>
                </a:cubicBezTo>
                <a:cubicBezTo>
                  <a:pt x="209550" y="508000"/>
                  <a:pt x="219620" y="509860"/>
                  <a:pt x="228600" y="514350"/>
                </a:cubicBezTo>
                <a:cubicBezTo>
                  <a:pt x="234950" y="517525"/>
                  <a:pt x="240588" y="523144"/>
                  <a:pt x="247650" y="523875"/>
                </a:cubicBezTo>
                <a:cubicBezTo>
                  <a:pt x="287159" y="527962"/>
                  <a:pt x="327025" y="527050"/>
                  <a:pt x="366713" y="528638"/>
                </a:cubicBezTo>
                <a:cubicBezTo>
                  <a:pt x="386031" y="531857"/>
                  <a:pt x="396571" y="532833"/>
                  <a:pt x="414338" y="538163"/>
                </a:cubicBezTo>
                <a:cubicBezTo>
                  <a:pt x="428763" y="542491"/>
                  <a:pt x="442913" y="547688"/>
                  <a:pt x="457200" y="552450"/>
                </a:cubicBezTo>
                <a:lnTo>
                  <a:pt x="485775" y="561975"/>
                </a:lnTo>
                <a:cubicBezTo>
                  <a:pt x="490538" y="563563"/>
                  <a:pt x="495140" y="565754"/>
                  <a:pt x="500063" y="566738"/>
                </a:cubicBezTo>
                <a:cubicBezTo>
                  <a:pt x="508000" y="568325"/>
                  <a:pt x="516066" y="569370"/>
                  <a:pt x="523875" y="571500"/>
                </a:cubicBezTo>
                <a:cubicBezTo>
                  <a:pt x="533561" y="574142"/>
                  <a:pt x="542511" y="579605"/>
                  <a:pt x="552450" y="581025"/>
                </a:cubicBezTo>
                <a:cubicBezTo>
                  <a:pt x="574675" y="584200"/>
                  <a:pt x="596713" y="589232"/>
                  <a:pt x="619125" y="590550"/>
                </a:cubicBezTo>
                <a:cubicBezTo>
                  <a:pt x="717592" y="596343"/>
                  <a:pt x="673165" y="592866"/>
                  <a:pt x="752475" y="600075"/>
                </a:cubicBezTo>
                <a:cubicBezTo>
                  <a:pt x="758825" y="598488"/>
                  <a:pt x="766414" y="599402"/>
                  <a:pt x="771525" y="595313"/>
                </a:cubicBezTo>
                <a:cubicBezTo>
                  <a:pt x="781552" y="587291"/>
                  <a:pt x="774199" y="574760"/>
                  <a:pt x="771525" y="566738"/>
                </a:cubicBezTo>
                <a:cubicBezTo>
                  <a:pt x="777122" y="499577"/>
                  <a:pt x="770243" y="527726"/>
                  <a:pt x="785813" y="481013"/>
                </a:cubicBezTo>
                <a:lnTo>
                  <a:pt x="790575" y="466725"/>
                </a:lnTo>
                <a:lnTo>
                  <a:pt x="795338" y="452438"/>
                </a:lnTo>
                <a:cubicBezTo>
                  <a:pt x="797735" y="428468"/>
                  <a:pt x="799490" y="400417"/>
                  <a:pt x="804863" y="376238"/>
                </a:cubicBezTo>
                <a:cubicBezTo>
                  <a:pt x="805952" y="371337"/>
                  <a:pt x="808038" y="366713"/>
                  <a:pt x="809625" y="361950"/>
                </a:cubicBezTo>
                <a:cubicBezTo>
                  <a:pt x="808038" y="349250"/>
                  <a:pt x="813913" y="332900"/>
                  <a:pt x="804863" y="323850"/>
                </a:cubicBezTo>
                <a:cubicBezTo>
                  <a:pt x="795813" y="314800"/>
                  <a:pt x="779521" y="320109"/>
                  <a:pt x="766763" y="319088"/>
                </a:cubicBezTo>
                <a:cubicBezTo>
                  <a:pt x="739815" y="316932"/>
                  <a:pt x="712788" y="315913"/>
                  <a:pt x="685800" y="314325"/>
                </a:cubicBezTo>
                <a:cubicBezTo>
                  <a:pt x="669925" y="311150"/>
                  <a:pt x="652655" y="312040"/>
                  <a:pt x="638175" y="304800"/>
                </a:cubicBezTo>
                <a:cubicBezTo>
                  <a:pt x="603247" y="287336"/>
                  <a:pt x="635935" y="301592"/>
                  <a:pt x="595313" y="290513"/>
                </a:cubicBezTo>
                <a:cubicBezTo>
                  <a:pt x="585627" y="287871"/>
                  <a:pt x="576263" y="284163"/>
                  <a:pt x="566738" y="280988"/>
                </a:cubicBezTo>
                <a:lnTo>
                  <a:pt x="552450" y="276225"/>
                </a:lnTo>
                <a:lnTo>
                  <a:pt x="523875" y="285750"/>
                </a:lnTo>
                <a:cubicBezTo>
                  <a:pt x="519113" y="287338"/>
                  <a:pt x="514591" y="290096"/>
                  <a:pt x="509588" y="290513"/>
                </a:cubicBezTo>
                <a:lnTo>
                  <a:pt x="452438" y="295275"/>
                </a:lnTo>
                <a:cubicBezTo>
                  <a:pt x="436563" y="293688"/>
                  <a:pt x="420582" y="292939"/>
                  <a:pt x="404813" y="290513"/>
                </a:cubicBezTo>
                <a:cubicBezTo>
                  <a:pt x="387521" y="287853"/>
                  <a:pt x="391936" y="284074"/>
                  <a:pt x="376238" y="276225"/>
                </a:cubicBezTo>
                <a:cubicBezTo>
                  <a:pt x="371748" y="273980"/>
                  <a:pt x="366793" y="272784"/>
                  <a:pt x="361950" y="271463"/>
                </a:cubicBezTo>
                <a:cubicBezTo>
                  <a:pt x="349320" y="268019"/>
                  <a:pt x="336687" y="264506"/>
                  <a:pt x="323850" y="261938"/>
                </a:cubicBezTo>
                <a:cubicBezTo>
                  <a:pt x="273425" y="251852"/>
                  <a:pt x="324261" y="261027"/>
                  <a:pt x="238125" y="252413"/>
                </a:cubicBezTo>
                <a:cubicBezTo>
                  <a:pt x="226956" y="251296"/>
                  <a:pt x="215900" y="249238"/>
                  <a:pt x="204788" y="247650"/>
                </a:cubicBezTo>
                <a:cubicBezTo>
                  <a:pt x="200025" y="246063"/>
                  <a:pt x="195439" y="243786"/>
                  <a:pt x="190500" y="242888"/>
                </a:cubicBezTo>
                <a:cubicBezTo>
                  <a:pt x="155559" y="236535"/>
                  <a:pt x="101845" y="235151"/>
                  <a:pt x="71438" y="233363"/>
                </a:cubicBezTo>
                <a:cubicBezTo>
                  <a:pt x="74714" y="216981"/>
                  <a:pt x="76476" y="206204"/>
                  <a:pt x="80963" y="190500"/>
                </a:cubicBezTo>
                <a:cubicBezTo>
                  <a:pt x="82342" y="185673"/>
                  <a:pt x="84596" y="181104"/>
                  <a:pt x="85725" y="176213"/>
                </a:cubicBezTo>
                <a:cubicBezTo>
                  <a:pt x="89365" y="160438"/>
                  <a:pt x="90130" y="143947"/>
                  <a:pt x="95250" y="128588"/>
                </a:cubicBezTo>
                <a:lnTo>
                  <a:pt x="104775" y="100013"/>
                </a:lnTo>
                <a:lnTo>
                  <a:pt x="109538" y="85725"/>
                </a:lnTo>
                <a:cubicBezTo>
                  <a:pt x="110448" y="73897"/>
                  <a:pt x="108782" y="30087"/>
                  <a:pt x="119063" y="9525"/>
                </a:cubicBezTo>
                <a:cubicBezTo>
                  <a:pt x="120067" y="7517"/>
                  <a:pt x="114301" y="0"/>
                  <a:pt x="119063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201186" y="4197350"/>
            <a:ext cx="1238142" cy="965200"/>
          </a:xfrm>
          <a:custGeom>
            <a:avLst/>
            <a:gdLst>
              <a:gd name="connsiteX0" fmla="*/ 84814 w 1238142"/>
              <a:gd name="connsiteY0" fmla="*/ 12700 h 965200"/>
              <a:gd name="connsiteX1" fmla="*/ 132439 w 1238142"/>
              <a:gd name="connsiteY1" fmla="*/ 17463 h 965200"/>
              <a:gd name="connsiteX2" fmla="*/ 146727 w 1238142"/>
              <a:gd name="connsiteY2" fmla="*/ 22225 h 965200"/>
              <a:gd name="connsiteX3" fmla="*/ 208639 w 1238142"/>
              <a:gd name="connsiteY3" fmla="*/ 36513 h 965200"/>
              <a:gd name="connsiteX4" fmla="*/ 237214 w 1238142"/>
              <a:gd name="connsiteY4" fmla="*/ 46038 h 965200"/>
              <a:gd name="connsiteX5" fmla="*/ 270552 w 1238142"/>
              <a:gd name="connsiteY5" fmla="*/ 55563 h 965200"/>
              <a:gd name="connsiteX6" fmla="*/ 303889 w 1238142"/>
              <a:gd name="connsiteY6" fmla="*/ 65088 h 965200"/>
              <a:gd name="connsiteX7" fmla="*/ 299127 w 1238142"/>
              <a:gd name="connsiteY7" fmla="*/ 88900 h 965200"/>
              <a:gd name="connsiteX8" fmla="*/ 289602 w 1238142"/>
              <a:gd name="connsiteY8" fmla="*/ 117475 h 965200"/>
              <a:gd name="connsiteX9" fmla="*/ 275314 w 1238142"/>
              <a:gd name="connsiteY9" fmla="*/ 160338 h 965200"/>
              <a:gd name="connsiteX10" fmla="*/ 270552 w 1238142"/>
              <a:gd name="connsiteY10" fmla="*/ 174625 h 965200"/>
              <a:gd name="connsiteX11" fmla="*/ 256264 w 1238142"/>
              <a:gd name="connsiteY11" fmla="*/ 227013 h 965200"/>
              <a:gd name="connsiteX12" fmla="*/ 256264 w 1238142"/>
              <a:gd name="connsiteY12" fmla="*/ 312738 h 965200"/>
              <a:gd name="connsiteX13" fmla="*/ 261027 w 1238142"/>
              <a:gd name="connsiteY13" fmla="*/ 327025 h 965200"/>
              <a:gd name="connsiteX14" fmla="*/ 308652 w 1238142"/>
              <a:gd name="connsiteY14" fmla="*/ 336550 h 965200"/>
              <a:gd name="connsiteX15" fmla="*/ 332464 w 1238142"/>
              <a:gd name="connsiteY15" fmla="*/ 341313 h 965200"/>
              <a:gd name="connsiteX16" fmla="*/ 361039 w 1238142"/>
              <a:gd name="connsiteY16" fmla="*/ 350838 h 965200"/>
              <a:gd name="connsiteX17" fmla="*/ 399139 w 1238142"/>
              <a:gd name="connsiteY17" fmla="*/ 355600 h 965200"/>
              <a:gd name="connsiteX18" fmla="*/ 413427 w 1238142"/>
              <a:gd name="connsiteY18" fmla="*/ 384175 h 965200"/>
              <a:gd name="connsiteX19" fmla="*/ 418189 w 1238142"/>
              <a:gd name="connsiteY19" fmla="*/ 407988 h 965200"/>
              <a:gd name="connsiteX20" fmla="*/ 427714 w 1238142"/>
              <a:gd name="connsiteY20" fmla="*/ 422275 h 965200"/>
              <a:gd name="connsiteX21" fmla="*/ 432477 w 1238142"/>
              <a:gd name="connsiteY21" fmla="*/ 436563 h 965200"/>
              <a:gd name="connsiteX22" fmla="*/ 446764 w 1238142"/>
              <a:gd name="connsiteY22" fmla="*/ 441325 h 965200"/>
              <a:gd name="connsiteX23" fmla="*/ 480102 w 1238142"/>
              <a:gd name="connsiteY23" fmla="*/ 465138 h 965200"/>
              <a:gd name="connsiteX24" fmla="*/ 494389 w 1238142"/>
              <a:gd name="connsiteY24" fmla="*/ 469900 h 965200"/>
              <a:gd name="connsiteX25" fmla="*/ 522964 w 1238142"/>
              <a:gd name="connsiteY25" fmla="*/ 465138 h 965200"/>
              <a:gd name="connsiteX26" fmla="*/ 551539 w 1238142"/>
              <a:gd name="connsiteY26" fmla="*/ 455613 h 965200"/>
              <a:gd name="connsiteX27" fmla="*/ 575352 w 1238142"/>
              <a:gd name="connsiteY27" fmla="*/ 431800 h 965200"/>
              <a:gd name="connsiteX28" fmla="*/ 594402 w 1238142"/>
              <a:gd name="connsiteY28" fmla="*/ 398463 h 965200"/>
              <a:gd name="connsiteX29" fmla="*/ 608689 w 1238142"/>
              <a:gd name="connsiteY29" fmla="*/ 403225 h 965200"/>
              <a:gd name="connsiteX30" fmla="*/ 627739 w 1238142"/>
              <a:gd name="connsiteY30" fmla="*/ 407988 h 965200"/>
              <a:gd name="connsiteX31" fmla="*/ 637264 w 1238142"/>
              <a:gd name="connsiteY31" fmla="*/ 422275 h 965200"/>
              <a:gd name="connsiteX32" fmla="*/ 646789 w 1238142"/>
              <a:gd name="connsiteY32" fmla="*/ 455613 h 965200"/>
              <a:gd name="connsiteX33" fmla="*/ 656314 w 1238142"/>
              <a:gd name="connsiteY33" fmla="*/ 469900 h 965200"/>
              <a:gd name="connsiteX34" fmla="*/ 670602 w 1238142"/>
              <a:gd name="connsiteY34" fmla="*/ 498475 h 965200"/>
              <a:gd name="connsiteX35" fmla="*/ 713464 w 1238142"/>
              <a:gd name="connsiteY35" fmla="*/ 522288 h 965200"/>
              <a:gd name="connsiteX36" fmla="*/ 742039 w 1238142"/>
              <a:gd name="connsiteY36" fmla="*/ 512763 h 965200"/>
              <a:gd name="connsiteX37" fmla="*/ 756327 w 1238142"/>
              <a:gd name="connsiteY37" fmla="*/ 508000 h 965200"/>
              <a:gd name="connsiteX38" fmla="*/ 784902 w 1238142"/>
              <a:gd name="connsiteY38" fmla="*/ 488950 h 965200"/>
              <a:gd name="connsiteX39" fmla="*/ 799189 w 1238142"/>
              <a:gd name="connsiteY39" fmla="*/ 479425 h 965200"/>
              <a:gd name="connsiteX40" fmla="*/ 808714 w 1238142"/>
              <a:gd name="connsiteY40" fmla="*/ 465138 h 965200"/>
              <a:gd name="connsiteX41" fmla="*/ 856339 w 1238142"/>
              <a:gd name="connsiteY41" fmla="*/ 460375 h 965200"/>
              <a:gd name="connsiteX42" fmla="*/ 884914 w 1238142"/>
              <a:gd name="connsiteY42" fmla="*/ 446088 h 965200"/>
              <a:gd name="connsiteX43" fmla="*/ 889677 w 1238142"/>
              <a:gd name="connsiteY43" fmla="*/ 431800 h 965200"/>
              <a:gd name="connsiteX44" fmla="*/ 918252 w 1238142"/>
              <a:gd name="connsiteY44" fmla="*/ 412750 h 965200"/>
              <a:gd name="connsiteX45" fmla="*/ 946827 w 1238142"/>
              <a:gd name="connsiteY45" fmla="*/ 393700 h 965200"/>
              <a:gd name="connsiteX46" fmla="*/ 961114 w 1238142"/>
              <a:gd name="connsiteY46" fmla="*/ 384175 h 965200"/>
              <a:gd name="connsiteX47" fmla="*/ 975402 w 1238142"/>
              <a:gd name="connsiteY47" fmla="*/ 379413 h 965200"/>
              <a:gd name="connsiteX48" fmla="*/ 1003977 w 1238142"/>
              <a:gd name="connsiteY48" fmla="*/ 393700 h 965200"/>
              <a:gd name="connsiteX49" fmla="*/ 1013502 w 1238142"/>
              <a:gd name="connsiteY49" fmla="*/ 365125 h 965200"/>
              <a:gd name="connsiteX50" fmla="*/ 1023027 w 1238142"/>
              <a:gd name="connsiteY50" fmla="*/ 336550 h 965200"/>
              <a:gd name="connsiteX51" fmla="*/ 1037314 w 1238142"/>
              <a:gd name="connsiteY51" fmla="*/ 327025 h 965200"/>
              <a:gd name="connsiteX52" fmla="*/ 1051602 w 1238142"/>
              <a:gd name="connsiteY52" fmla="*/ 322263 h 965200"/>
              <a:gd name="connsiteX53" fmla="*/ 1065889 w 1238142"/>
              <a:gd name="connsiteY53" fmla="*/ 312738 h 965200"/>
              <a:gd name="connsiteX54" fmla="*/ 1084939 w 1238142"/>
              <a:gd name="connsiteY54" fmla="*/ 288925 h 965200"/>
              <a:gd name="connsiteX55" fmla="*/ 1137327 w 1238142"/>
              <a:gd name="connsiteY55" fmla="*/ 265113 h 965200"/>
              <a:gd name="connsiteX56" fmla="*/ 1170664 w 1238142"/>
              <a:gd name="connsiteY56" fmla="*/ 274638 h 965200"/>
              <a:gd name="connsiteX57" fmla="*/ 1180189 w 1238142"/>
              <a:gd name="connsiteY57" fmla="*/ 288925 h 965200"/>
              <a:gd name="connsiteX58" fmla="*/ 1184952 w 1238142"/>
              <a:gd name="connsiteY58" fmla="*/ 327025 h 965200"/>
              <a:gd name="connsiteX59" fmla="*/ 1213527 w 1238142"/>
              <a:gd name="connsiteY59" fmla="*/ 369888 h 965200"/>
              <a:gd name="connsiteX60" fmla="*/ 1227814 w 1238142"/>
              <a:gd name="connsiteY60" fmla="*/ 379413 h 965200"/>
              <a:gd name="connsiteX61" fmla="*/ 1237339 w 1238142"/>
              <a:gd name="connsiteY61" fmla="*/ 393700 h 965200"/>
              <a:gd name="connsiteX62" fmla="*/ 1223052 w 1238142"/>
              <a:gd name="connsiteY62" fmla="*/ 450850 h 965200"/>
              <a:gd name="connsiteX63" fmla="*/ 1204002 w 1238142"/>
              <a:gd name="connsiteY63" fmla="*/ 455613 h 965200"/>
              <a:gd name="connsiteX64" fmla="*/ 1189714 w 1238142"/>
              <a:gd name="connsiteY64" fmla="*/ 460375 h 965200"/>
              <a:gd name="connsiteX65" fmla="*/ 1175427 w 1238142"/>
              <a:gd name="connsiteY65" fmla="*/ 469900 h 965200"/>
              <a:gd name="connsiteX66" fmla="*/ 1170664 w 1238142"/>
              <a:gd name="connsiteY66" fmla="*/ 484188 h 965200"/>
              <a:gd name="connsiteX67" fmla="*/ 1146852 w 1238142"/>
              <a:gd name="connsiteY67" fmla="*/ 508000 h 965200"/>
              <a:gd name="connsiteX68" fmla="*/ 1142089 w 1238142"/>
              <a:gd name="connsiteY68" fmla="*/ 522288 h 965200"/>
              <a:gd name="connsiteX69" fmla="*/ 1132564 w 1238142"/>
              <a:gd name="connsiteY69" fmla="*/ 565150 h 965200"/>
              <a:gd name="connsiteX70" fmla="*/ 1137327 w 1238142"/>
              <a:gd name="connsiteY70" fmla="*/ 598488 h 965200"/>
              <a:gd name="connsiteX71" fmla="*/ 1151614 w 1238142"/>
              <a:gd name="connsiteY71" fmla="*/ 603250 h 965200"/>
              <a:gd name="connsiteX72" fmla="*/ 1165902 w 1238142"/>
              <a:gd name="connsiteY72" fmla="*/ 612775 h 965200"/>
              <a:gd name="connsiteX73" fmla="*/ 1194477 w 1238142"/>
              <a:gd name="connsiteY73" fmla="*/ 627063 h 965200"/>
              <a:gd name="connsiteX74" fmla="*/ 1184952 w 1238142"/>
              <a:gd name="connsiteY74" fmla="*/ 679450 h 965200"/>
              <a:gd name="connsiteX75" fmla="*/ 1180189 w 1238142"/>
              <a:gd name="connsiteY75" fmla="*/ 698500 h 965200"/>
              <a:gd name="connsiteX76" fmla="*/ 1175427 w 1238142"/>
              <a:gd name="connsiteY76" fmla="*/ 712788 h 965200"/>
              <a:gd name="connsiteX77" fmla="*/ 1170664 w 1238142"/>
              <a:gd name="connsiteY77" fmla="*/ 741363 h 965200"/>
              <a:gd name="connsiteX78" fmla="*/ 1165902 w 1238142"/>
              <a:gd name="connsiteY78" fmla="*/ 760413 h 965200"/>
              <a:gd name="connsiteX79" fmla="*/ 1146852 w 1238142"/>
              <a:gd name="connsiteY79" fmla="*/ 755650 h 965200"/>
              <a:gd name="connsiteX80" fmla="*/ 1118277 w 1238142"/>
              <a:gd name="connsiteY80" fmla="*/ 750888 h 965200"/>
              <a:gd name="connsiteX81" fmla="*/ 1103989 w 1238142"/>
              <a:gd name="connsiteY81" fmla="*/ 746125 h 965200"/>
              <a:gd name="connsiteX82" fmla="*/ 1084939 w 1238142"/>
              <a:gd name="connsiteY82" fmla="*/ 741363 h 965200"/>
              <a:gd name="connsiteX83" fmla="*/ 1056364 w 1238142"/>
              <a:gd name="connsiteY83" fmla="*/ 731838 h 965200"/>
              <a:gd name="connsiteX84" fmla="*/ 1037314 w 1238142"/>
              <a:gd name="connsiteY84" fmla="*/ 727075 h 965200"/>
              <a:gd name="connsiteX85" fmla="*/ 1008739 w 1238142"/>
              <a:gd name="connsiteY85" fmla="*/ 717550 h 965200"/>
              <a:gd name="connsiteX86" fmla="*/ 961114 w 1238142"/>
              <a:gd name="connsiteY86" fmla="*/ 722313 h 965200"/>
              <a:gd name="connsiteX87" fmla="*/ 951589 w 1238142"/>
              <a:gd name="connsiteY87" fmla="*/ 750888 h 965200"/>
              <a:gd name="connsiteX88" fmla="*/ 937302 w 1238142"/>
              <a:gd name="connsiteY88" fmla="*/ 779463 h 965200"/>
              <a:gd name="connsiteX89" fmla="*/ 923014 w 1238142"/>
              <a:gd name="connsiteY89" fmla="*/ 808038 h 965200"/>
              <a:gd name="connsiteX90" fmla="*/ 903964 w 1238142"/>
              <a:gd name="connsiteY90" fmla="*/ 850900 h 965200"/>
              <a:gd name="connsiteX91" fmla="*/ 894439 w 1238142"/>
              <a:gd name="connsiteY91" fmla="*/ 884238 h 965200"/>
              <a:gd name="connsiteX92" fmla="*/ 889677 w 1238142"/>
              <a:gd name="connsiteY92" fmla="*/ 898525 h 965200"/>
              <a:gd name="connsiteX93" fmla="*/ 884914 w 1238142"/>
              <a:gd name="connsiteY93" fmla="*/ 960438 h 965200"/>
              <a:gd name="connsiteX94" fmla="*/ 870627 w 1238142"/>
              <a:gd name="connsiteY94" fmla="*/ 955675 h 965200"/>
              <a:gd name="connsiteX95" fmla="*/ 794427 w 1238142"/>
              <a:gd name="connsiteY95" fmla="*/ 950913 h 965200"/>
              <a:gd name="connsiteX96" fmla="*/ 756327 w 1238142"/>
              <a:gd name="connsiteY96" fmla="*/ 941388 h 965200"/>
              <a:gd name="connsiteX97" fmla="*/ 727752 w 1238142"/>
              <a:gd name="connsiteY97" fmla="*/ 927100 h 965200"/>
              <a:gd name="connsiteX98" fmla="*/ 703939 w 1238142"/>
              <a:gd name="connsiteY98" fmla="*/ 903288 h 965200"/>
              <a:gd name="connsiteX99" fmla="*/ 699177 w 1238142"/>
              <a:gd name="connsiteY99" fmla="*/ 889000 h 965200"/>
              <a:gd name="connsiteX100" fmla="*/ 689652 w 1238142"/>
              <a:gd name="connsiteY100" fmla="*/ 874713 h 965200"/>
              <a:gd name="connsiteX101" fmla="*/ 694414 w 1238142"/>
              <a:gd name="connsiteY101" fmla="*/ 817563 h 965200"/>
              <a:gd name="connsiteX102" fmla="*/ 703939 w 1238142"/>
              <a:gd name="connsiteY102" fmla="*/ 788988 h 965200"/>
              <a:gd name="connsiteX103" fmla="*/ 713464 w 1238142"/>
              <a:gd name="connsiteY103" fmla="*/ 750888 h 965200"/>
              <a:gd name="connsiteX104" fmla="*/ 708702 w 1238142"/>
              <a:gd name="connsiteY104" fmla="*/ 665163 h 965200"/>
              <a:gd name="connsiteX105" fmla="*/ 694414 w 1238142"/>
              <a:gd name="connsiteY105" fmla="*/ 655638 h 965200"/>
              <a:gd name="connsiteX106" fmla="*/ 665839 w 1238142"/>
              <a:gd name="connsiteY106" fmla="*/ 646113 h 965200"/>
              <a:gd name="connsiteX107" fmla="*/ 622977 w 1238142"/>
              <a:gd name="connsiteY107" fmla="*/ 631825 h 965200"/>
              <a:gd name="connsiteX108" fmla="*/ 594402 w 1238142"/>
              <a:gd name="connsiteY108" fmla="*/ 622300 h 965200"/>
              <a:gd name="connsiteX109" fmla="*/ 580114 w 1238142"/>
              <a:gd name="connsiteY109" fmla="*/ 612775 h 965200"/>
              <a:gd name="connsiteX110" fmla="*/ 513439 w 1238142"/>
              <a:gd name="connsiteY110" fmla="*/ 603250 h 965200"/>
              <a:gd name="connsiteX111" fmla="*/ 446764 w 1238142"/>
              <a:gd name="connsiteY111" fmla="*/ 603250 h 965200"/>
              <a:gd name="connsiteX112" fmla="*/ 442002 w 1238142"/>
              <a:gd name="connsiteY112" fmla="*/ 636588 h 965200"/>
              <a:gd name="connsiteX113" fmla="*/ 437239 w 1238142"/>
              <a:gd name="connsiteY113" fmla="*/ 688975 h 965200"/>
              <a:gd name="connsiteX114" fmla="*/ 427714 w 1238142"/>
              <a:gd name="connsiteY114" fmla="*/ 755650 h 965200"/>
              <a:gd name="connsiteX115" fmla="*/ 422952 w 1238142"/>
              <a:gd name="connsiteY115" fmla="*/ 817563 h 965200"/>
              <a:gd name="connsiteX116" fmla="*/ 418189 w 1238142"/>
              <a:gd name="connsiteY116" fmla="*/ 831850 h 965200"/>
              <a:gd name="connsiteX117" fmla="*/ 403902 w 1238142"/>
              <a:gd name="connsiteY117" fmla="*/ 822325 h 965200"/>
              <a:gd name="connsiteX118" fmla="*/ 365802 w 1238142"/>
              <a:gd name="connsiteY118" fmla="*/ 817563 h 965200"/>
              <a:gd name="connsiteX119" fmla="*/ 313414 w 1238142"/>
              <a:gd name="connsiteY119" fmla="*/ 803275 h 965200"/>
              <a:gd name="connsiteX120" fmla="*/ 299127 w 1238142"/>
              <a:gd name="connsiteY120" fmla="*/ 798513 h 965200"/>
              <a:gd name="connsiteX121" fmla="*/ 284839 w 1238142"/>
              <a:gd name="connsiteY121" fmla="*/ 793750 h 965200"/>
              <a:gd name="connsiteX122" fmla="*/ 261027 w 1238142"/>
              <a:gd name="connsiteY122" fmla="*/ 788988 h 965200"/>
              <a:gd name="connsiteX123" fmla="*/ 246739 w 1238142"/>
              <a:gd name="connsiteY123" fmla="*/ 784225 h 965200"/>
              <a:gd name="connsiteX124" fmla="*/ 203877 w 1238142"/>
              <a:gd name="connsiteY124" fmla="*/ 779463 h 965200"/>
              <a:gd name="connsiteX125" fmla="*/ 203877 w 1238142"/>
              <a:gd name="connsiteY125" fmla="*/ 727075 h 965200"/>
              <a:gd name="connsiteX126" fmla="*/ 208639 w 1238142"/>
              <a:gd name="connsiteY126" fmla="*/ 674688 h 965200"/>
              <a:gd name="connsiteX127" fmla="*/ 213402 w 1238142"/>
              <a:gd name="connsiteY127" fmla="*/ 603250 h 965200"/>
              <a:gd name="connsiteX128" fmla="*/ 218164 w 1238142"/>
              <a:gd name="connsiteY128" fmla="*/ 588963 h 965200"/>
              <a:gd name="connsiteX129" fmla="*/ 222927 w 1238142"/>
              <a:gd name="connsiteY129" fmla="*/ 565150 h 965200"/>
              <a:gd name="connsiteX130" fmla="*/ 218164 w 1238142"/>
              <a:gd name="connsiteY130" fmla="*/ 536575 h 965200"/>
              <a:gd name="connsiteX131" fmla="*/ 170539 w 1238142"/>
              <a:gd name="connsiteY131" fmla="*/ 522288 h 965200"/>
              <a:gd name="connsiteX132" fmla="*/ 137202 w 1238142"/>
              <a:gd name="connsiteY132" fmla="*/ 512763 h 965200"/>
              <a:gd name="connsiteX133" fmla="*/ 122914 w 1238142"/>
              <a:gd name="connsiteY133" fmla="*/ 508000 h 965200"/>
              <a:gd name="connsiteX134" fmla="*/ 99102 w 1238142"/>
              <a:gd name="connsiteY134" fmla="*/ 503238 h 965200"/>
              <a:gd name="connsiteX135" fmla="*/ 65764 w 1238142"/>
              <a:gd name="connsiteY135" fmla="*/ 493713 h 965200"/>
              <a:gd name="connsiteX136" fmla="*/ 51477 w 1238142"/>
              <a:gd name="connsiteY136" fmla="*/ 484188 h 965200"/>
              <a:gd name="connsiteX137" fmla="*/ 8614 w 1238142"/>
              <a:gd name="connsiteY137" fmla="*/ 474663 h 965200"/>
              <a:gd name="connsiteX138" fmla="*/ 8614 w 1238142"/>
              <a:gd name="connsiteY138" fmla="*/ 369888 h 965200"/>
              <a:gd name="connsiteX139" fmla="*/ 22902 w 1238142"/>
              <a:gd name="connsiteY139" fmla="*/ 327025 h 965200"/>
              <a:gd name="connsiteX140" fmla="*/ 27664 w 1238142"/>
              <a:gd name="connsiteY140" fmla="*/ 312738 h 965200"/>
              <a:gd name="connsiteX141" fmla="*/ 32427 w 1238142"/>
              <a:gd name="connsiteY141" fmla="*/ 298450 h 965200"/>
              <a:gd name="connsiteX142" fmla="*/ 37189 w 1238142"/>
              <a:gd name="connsiteY142" fmla="*/ 193675 h 965200"/>
              <a:gd name="connsiteX143" fmla="*/ 46714 w 1238142"/>
              <a:gd name="connsiteY143" fmla="*/ 165100 h 965200"/>
              <a:gd name="connsiteX144" fmla="*/ 61002 w 1238142"/>
              <a:gd name="connsiteY144" fmla="*/ 136525 h 965200"/>
              <a:gd name="connsiteX145" fmla="*/ 70527 w 1238142"/>
              <a:gd name="connsiteY145" fmla="*/ 107950 h 965200"/>
              <a:gd name="connsiteX146" fmla="*/ 75289 w 1238142"/>
              <a:gd name="connsiteY146" fmla="*/ 93663 h 965200"/>
              <a:gd name="connsiteX147" fmla="*/ 84814 w 1238142"/>
              <a:gd name="connsiteY147" fmla="*/ 127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238142" h="965200">
                <a:moveTo>
                  <a:pt x="84814" y="12700"/>
                </a:moveTo>
                <a:cubicBezTo>
                  <a:pt x="94339" y="0"/>
                  <a:pt x="116670" y="15037"/>
                  <a:pt x="132439" y="17463"/>
                </a:cubicBezTo>
                <a:cubicBezTo>
                  <a:pt x="137401" y="18226"/>
                  <a:pt x="141857" y="21007"/>
                  <a:pt x="146727" y="22225"/>
                </a:cubicBezTo>
                <a:cubicBezTo>
                  <a:pt x="176939" y="29778"/>
                  <a:pt x="173095" y="24665"/>
                  <a:pt x="208639" y="36513"/>
                </a:cubicBezTo>
                <a:cubicBezTo>
                  <a:pt x="218164" y="39688"/>
                  <a:pt x="227473" y="43603"/>
                  <a:pt x="237214" y="46038"/>
                </a:cubicBezTo>
                <a:cubicBezTo>
                  <a:pt x="296765" y="60924"/>
                  <a:pt x="222726" y="41899"/>
                  <a:pt x="270552" y="55563"/>
                </a:cubicBezTo>
                <a:cubicBezTo>
                  <a:pt x="312404" y="67521"/>
                  <a:pt x="269640" y="53670"/>
                  <a:pt x="303889" y="65088"/>
                </a:cubicBezTo>
                <a:cubicBezTo>
                  <a:pt x="302302" y="73025"/>
                  <a:pt x="301257" y="81091"/>
                  <a:pt x="299127" y="88900"/>
                </a:cubicBezTo>
                <a:cubicBezTo>
                  <a:pt x="296485" y="98586"/>
                  <a:pt x="292777" y="107950"/>
                  <a:pt x="289602" y="117475"/>
                </a:cubicBezTo>
                <a:lnTo>
                  <a:pt x="275314" y="160338"/>
                </a:lnTo>
                <a:cubicBezTo>
                  <a:pt x="273727" y="165100"/>
                  <a:pt x="271770" y="169755"/>
                  <a:pt x="270552" y="174625"/>
                </a:cubicBezTo>
                <a:cubicBezTo>
                  <a:pt x="259809" y="217595"/>
                  <a:pt x="265167" y="200306"/>
                  <a:pt x="256264" y="227013"/>
                </a:cubicBezTo>
                <a:cubicBezTo>
                  <a:pt x="250080" y="270308"/>
                  <a:pt x="248834" y="260731"/>
                  <a:pt x="256264" y="312738"/>
                </a:cubicBezTo>
                <a:cubicBezTo>
                  <a:pt x="256974" y="317708"/>
                  <a:pt x="256457" y="324948"/>
                  <a:pt x="261027" y="327025"/>
                </a:cubicBezTo>
                <a:cubicBezTo>
                  <a:pt x="275765" y="333724"/>
                  <a:pt x="292777" y="333375"/>
                  <a:pt x="308652" y="336550"/>
                </a:cubicBezTo>
                <a:cubicBezTo>
                  <a:pt x="316589" y="338138"/>
                  <a:pt x="324785" y="338753"/>
                  <a:pt x="332464" y="341313"/>
                </a:cubicBezTo>
                <a:cubicBezTo>
                  <a:pt x="341989" y="344488"/>
                  <a:pt x="351076" y="349593"/>
                  <a:pt x="361039" y="350838"/>
                </a:cubicBezTo>
                <a:lnTo>
                  <a:pt x="399139" y="355600"/>
                </a:lnTo>
                <a:cubicBezTo>
                  <a:pt x="408449" y="369566"/>
                  <a:pt x="409484" y="368404"/>
                  <a:pt x="413427" y="384175"/>
                </a:cubicBezTo>
                <a:cubicBezTo>
                  <a:pt x="415390" y="392028"/>
                  <a:pt x="415347" y="400409"/>
                  <a:pt x="418189" y="407988"/>
                </a:cubicBezTo>
                <a:cubicBezTo>
                  <a:pt x="420199" y="413347"/>
                  <a:pt x="425154" y="417156"/>
                  <a:pt x="427714" y="422275"/>
                </a:cubicBezTo>
                <a:cubicBezTo>
                  <a:pt x="429959" y="426765"/>
                  <a:pt x="428927" y="433013"/>
                  <a:pt x="432477" y="436563"/>
                </a:cubicBezTo>
                <a:cubicBezTo>
                  <a:pt x="436027" y="440113"/>
                  <a:pt x="442002" y="439738"/>
                  <a:pt x="446764" y="441325"/>
                </a:cubicBezTo>
                <a:cubicBezTo>
                  <a:pt x="454702" y="465138"/>
                  <a:pt x="446764" y="454026"/>
                  <a:pt x="480102" y="465138"/>
                </a:cubicBezTo>
                <a:lnTo>
                  <a:pt x="494389" y="469900"/>
                </a:lnTo>
                <a:cubicBezTo>
                  <a:pt x="503914" y="468313"/>
                  <a:pt x="513596" y="467480"/>
                  <a:pt x="522964" y="465138"/>
                </a:cubicBezTo>
                <a:cubicBezTo>
                  <a:pt x="532704" y="462703"/>
                  <a:pt x="551539" y="455613"/>
                  <a:pt x="551539" y="455613"/>
                </a:cubicBezTo>
                <a:cubicBezTo>
                  <a:pt x="563182" y="447852"/>
                  <a:pt x="570060" y="445912"/>
                  <a:pt x="575352" y="431800"/>
                </a:cubicBezTo>
                <a:cubicBezTo>
                  <a:pt x="588102" y="397798"/>
                  <a:pt x="568524" y="415715"/>
                  <a:pt x="594402" y="398463"/>
                </a:cubicBezTo>
                <a:cubicBezTo>
                  <a:pt x="599164" y="400050"/>
                  <a:pt x="603862" y="401846"/>
                  <a:pt x="608689" y="403225"/>
                </a:cubicBezTo>
                <a:cubicBezTo>
                  <a:pt x="614983" y="405023"/>
                  <a:pt x="622293" y="404357"/>
                  <a:pt x="627739" y="407988"/>
                </a:cubicBezTo>
                <a:cubicBezTo>
                  <a:pt x="632501" y="411163"/>
                  <a:pt x="634089" y="417513"/>
                  <a:pt x="637264" y="422275"/>
                </a:cubicBezTo>
                <a:cubicBezTo>
                  <a:pt x="638788" y="428372"/>
                  <a:pt x="643375" y="448785"/>
                  <a:pt x="646789" y="455613"/>
                </a:cubicBezTo>
                <a:cubicBezTo>
                  <a:pt x="649349" y="460732"/>
                  <a:pt x="653754" y="464781"/>
                  <a:pt x="656314" y="469900"/>
                </a:cubicBezTo>
                <a:cubicBezTo>
                  <a:pt x="662731" y="482734"/>
                  <a:pt x="658470" y="487860"/>
                  <a:pt x="670602" y="498475"/>
                </a:cubicBezTo>
                <a:cubicBezTo>
                  <a:pt x="690756" y="516110"/>
                  <a:pt x="693841" y="515746"/>
                  <a:pt x="713464" y="522288"/>
                </a:cubicBezTo>
                <a:lnTo>
                  <a:pt x="742039" y="512763"/>
                </a:lnTo>
                <a:cubicBezTo>
                  <a:pt x="746802" y="511175"/>
                  <a:pt x="752150" y="510785"/>
                  <a:pt x="756327" y="508000"/>
                </a:cubicBezTo>
                <a:lnTo>
                  <a:pt x="784902" y="488950"/>
                </a:lnTo>
                <a:lnTo>
                  <a:pt x="799189" y="479425"/>
                </a:lnTo>
                <a:cubicBezTo>
                  <a:pt x="802364" y="474663"/>
                  <a:pt x="804667" y="469185"/>
                  <a:pt x="808714" y="465138"/>
                </a:cubicBezTo>
                <a:cubicBezTo>
                  <a:pt x="825451" y="448402"/>
                  <a:pt x="830850" y="456734"/>
                  <a:pt x="856339" y="460375"/>
                </a:cubicBezTo>
                <a:cubicBezTo>
                  <a:pt x="865752" y="457238"/>
                  <a:pt x="878199" y="454482"/>
                  <a:pt x="884914" y="446088"/>
                </a:cubicBezTo>
                <a:cubicBezTo>
                  <a:pt x="888050" y="442168"/>
                  <a:pt x="886127" y="435350"/>
                  <a:pt x="889677" y="431800"/>
                </a:cubicBezTo>
                <a:cubicBezTo>
                  <a:pt x="897772" y="423705"/>
                  <a:pt x="908727" y="419100"/>
                  <a:pt x="918252" y="412750"/>
                </a:cubicBezTo>
                <a:lnTo>
                  <a:pt x="946827" y="393700"/>
                </a:lnTo>
                <a:cubicBezTo>
                  <a:pt x="951589" y="390525"/>
                  <a:pt x="955684" y="385985"/>
                  <a:pt x="961114" y="384175"/>
                </a:cubicBezTo>
                <a:lnTo>
                  <a:pt x="975402" y="379413"/>
                </a:lnTo>
                <a:cubicBezTo>
                  <a:pt x="975882" y="379733"/>
                  <a:pt x="1000033" y="397644"/>
                  <a:pt x="1003977" y="393700"/>
                </a:cubicBezTo>
                <a:cubicBezTo>
                  <a:pt x="1011077" y="386600"/>
                  <a:pt x="1010327" y="374650"/>
                  <a:pt x="1013502" y="365125"/>
                </a:cubicBezTo>
                <a:cubicBezTo>
                  <a:pt x="1013503" y="365123"/>
                  <a:pt x="1023026" y="336551"/>
                  <a:pt x="1023027" y="336550"/>
                </a:cubicBezTo>
                <a:cubicBezTo>
                  <a:pt x="1027789" y="333375"/>
                  <a:pt x="1032195" y="329585"/>
                  <a:pt x="1037314" y="327025"/>
                </a:cubicBezTo>
                <a:cubicBezTo>
                  <a:pt x="1041804" y="324780"/>
                  <a:pt x="1046839" y="323850"/>
                  <a:pt x="1051602" y="322263"/>
                </a:cubicBezTo>
                <a:cubicBezTo>
                  <a:pt x="1056364" y="319088"/>
                  <a:pt x="1062313" y="317207"/>
                  <a:pt x="1065889" y="312738"/>
                </a:cubicBezTo>
                <a:cubicBezTo>
                  <a:pt x="1092179" y="279875"/>
                  <a:pt x="1043996" y="316221"/>
                  <a:pt x="1084939" y="288925"/>
                </a:cubicBezTo>
                <a:cubicBezTo>
                  <a:pt x="1099010" y="246712"/>
                  <a:pt x="1084485" y="259241"/>
                  <a:pt x="1137327" y="265113"/>
                </a:cubicBezTo>
                <a:cubicBezTo>
                  <a:pt x="1138575" y="265425"/>
                  <a:pt x="1167556" y="272152"/>
                  <a:pt x="1170664" y="274638"/>
                </a:cubicBezTo>
                <a:cubicBezTo>
                  <a:pt x="1175133" y="278214"/>
                  <a:pt x="1177014" y="284163"/>
                  <a:pt x="1180189" y="288925"/>
                </a:cubicBezTo>
                <a:cubicBezTo>
                  <a:pt x="1181777" y="301625"/>
                  <a:pt x="1182662" y="314433"/>
                  <a:pt x="1184952" y="327025"/>
                </a:cubicBezTo>
                <a:cubicBezTo>
                  <a:pt x="1188111" y="344397"/>
                  <a:pt x="1200374" y="358927"/>
                  <a:pt x="1213527" y="369888"/>
                </a:cubicBezTo>
                <a:cubicBezTo>
                  <a:pt x="1217924" y="373552"/>
                  <a:pt x="1223052" y="376238"/>
                  <a:pt x="1227814" y="379413"/>
                </a:cubicBezTo>
                <a:cubicBezTo>
                  <a:pt x="1230989" y="384175"/>
                  <a:pt x="1236864" y="387996"/>
                  <a:pt x="1237339" y="393700"/>
                </a:cubicBezTo>
                <a:cubicBezTo>
                  <a:pt x="1237997" y="401593"/>
                  <a:pt x="1238142" y="440790"/>
                  <a:pt x="1223052" y="450850"/>
                </a:cubicBezTo>
                <a:cubicBezTo>
                  <a:pt x="1217606" y="454481"/>
                  <a:pt x="1210296" y="453815"/>
                  <a:pt x="1204002" y="455613"/>
                </a:cubicBezTo>
                <a:cubicBezTo>
                  <a:pt x="1199175" y="456992"/>
                  <a:pt x="1194477" y="458788"/>
                  <a:pt x="1189714" y="460375"/>
                </a:cubicBezTo>
                <a:cubicBezTo>
                  <a:pt x="1184952" y="463550"/>
                  <a:pt x="1179003" y="465431"/>
                  <a:pt x="1175427" y="469900"/>
                </a:cubicBezTo>
                <a:cubicBezTo>
                  <a:pt x="1172291" y="473820"/>
                  <a:pt x="1172909" y="479698"/>
                  <a:pt x="1170664" y="484188"/>
                </a:cubicBezTo>
                <a:cubicBezTo>
                  <a:pt x="1162727" y="500062"/>
                  <a:pt x="1161139" y="498475"/>
                  <a:pt x="1146852" y="508000"/>
                </a:cubicBezTo>
                <a:cubicBezTo>
                  <a:pt x="1145264" y="512763"/>
                  <a:pt x="1143468" y="517461"/>
                  <a:pt x="1142089" y="522288"/>
                </a:cubicBezTo>
                <a:cubicBezTo>
                  <a:pt x="1137608" y="537971"/>
                  <a:pt x="1135835" y="548796"/>
                  <a:pt x="1132564" y="565150"/>
                </a:cubicBezTo>
                <a:cubicBezTo>
                  <a:pt x="1134152" y="576263"/>
                  <a:pt x="1132307" y="588448"/>
                  <a:pt x="1137327" y="598488"/>
                </a:cubicBezTo>
                <a:cubicBezTo>
                  <a:pt x="1139572" y="602978"/>
                  <a:pt x="1147124" y="601005"/>
                  <a:pt x="1151614" y="603250"/>
                </a:cubicBezTo>
                <a:cubicBezTo>
                  <a:pt x="1156734" y="605810"/>
                  <a:pt x="1160782" y="610215"/>
                  <a:pt x="1165902" y="612775"/>
                </a:cubicBezTo>
                <a:cubicBezTo>
                  <a:pt x="1205338" y="632494"/>
                  <a:pt x="1153528" y="599765"/>
                  <a:pt x="1194477" y="627063"/>
                </a:cubicBezTo>
                <a:cubicBezTo>
                  <a:pt x="1191033" y="647723"/>
                  <a:pt x="1189386" y="659497"/>
                  <a:pt x="1184952" y="679450"/>
                </a:cubicBezTo>
                <a:cubicBezTo>
                  <a:pt x="1183532" y="685840"/>
                  <a:pt x="1181987" y="692206"/>
                  <a:pt x="1180189" y="698500"/>
                </a:cubicBezTo>
                <a:cubicBezTo>
                  <a:pt x="1178810" y="703327"/>
                  <a:pt x="1176516" y="707887"/>
                  <a:pt x="1175427" y="712788"/>
                </a:cubicBezTo>
                <a:cubicBezTo>
                  <a:pt x="1173332" y="722214"/>
                  <a:pt x="1172558" y="731894"/>
                  <a:pt x="1170664" y="741363"/>
                </a:cubicBezTo>
                <a:cubicBezTo>
                  <a:pt x="1169380" y="747781"/>
                  <a:pt x="1167489" y="754063"/>
                  <a:pt x="1165902" y="760413"/>
                </a:cubicBezTo>
                <a:cubicBezTo>
                  <a:pt x="1159552" y="758825"/>
                  <a:pt x="1153270" y="756934"/>
                  <a:pt x="1146852" y="755650"/>
                </a:cubicBezTo>
                <a:cubicBezTo>
                  <a:pt x="1137383" y="753756"/>
                  <a:pt x="1127703" y="752983"/>
                  <a:pt x="1118277" y="750888"/>
                </a:cubicBezTo>
                <a:cubicBezTo>
                  <a:pt x="1113376" y="749799"/>
                  <a:pt x="1108816" y="747504"/>
                  <a:pt x="1103989" y="746125"/>
                </a:cubicBezTo>
                <a:cubicBezTo>
                  <a:pt x="1097695" y="744327"/>
                  <a:pt x="1091208" y="743244"/>
                  <a:pt x="1084939" y="741363"/>
                </a:cubicBezTo>
                <a:cubicBezTo>
                  <a:pt x="1075322" y="738478"/>
                  <a:pt x="1066104" y="734273"/>
                  <a:pt x="1056364" y="731838"/>
                </a:cubicBezTo>
                <a:cubicBezTo>
                  <a:pt x="1050014" y="730250"/>
                  <a:pt x="1043583" y="728956"/>
                  <a:pt x="1037314" y="727075"/>
                </a:cubicBezTo>
                <a:cubicBezTo>
                  <a:pt x="1027697" y="724190"/>
                  <a:pt x="1008739" y="717550"/>
                  <a:pt x="1008739" y="717550"/>
                </a:cubicBezTo>
                <a:lnTo>
                  <a:pt x="961114" y="722313"/>
                </a:lnTo>
                <a:cubicBezTo>
                  <a:pt x="952441" y="727372"/>
                  <a:pt x="954764" y="741363"/>
                  <a:pt x="951589" y="750888"/>
                </a:cubicBezTo>
                <a:cubicBezTo>
                  <a:pt x="939620" y="786794"/>
                  <a:pt x="955765" y="742539"/>
                  <a:pt x="937302" y="779463"/>
                </a:cubicBezTo>
                <a:cubicBezTo>
                  <a:pt x="917583" y="818899"/>
                  <a:pt x="950312" y="767089"/>
                  <a:pt x="923014" y="808038"/>
                </a:cubicBezTo>
                <a:cubicBezTo>
                  <a:pt x="911679" y="842043"/>
                  <a:pt x="919058" y="828259"/>
                  <a:pt x="903964" y="850900"/>
                </a:cubicBezTo>
                <a:cubicBezTo>
                  <a:pt x="892544" y="885164"/>
                  <a:pt x="906402" y="842369"/>
                  <a:pt x="894439" y="884238"/>
                </a:cubicBezTo>
                <a:cubicBezTo>
                  <a:pt x="893060" y="889065"/>
                  <a:pt x="891264" y="893763"/>
                  <a:pt x="889677" y="898525"/>
                </a:cubicBezTo>
                <a:cubicBezTo>
                  <a:pt x="888089" y="919163"/>
                  <a:pt x="891459" y="940802"/>
                  <a:pt x="884914" y="960438"/>
                </a:cubicBezTo>
                <a:cubicBezTo>
                  <a:pt x="883327" y="965200"/>
                  <a:pt x="875619" y="956201"/>
                  <a:pt x="870627" y="955675"/>
                </a:cubicBezTo>
                <a:cubicBezTo>
                  <a:pt x="845317" y="953011"/>
                  <a:pt x="819827" y="952500"/>
                  <a:pt x="794427" y="950913"/>
                </a:cubicBezTo>
                <a:cubicBezTo>
                  <a:pt x="785374" y="949102"/>
                  <a:pt x="766088" y="946268"/>
                  <a:pt x="756327" y="941388"/>
                </a:cubicBezTo>
                <a:cubicBezTo>
                  <a:pt x="719391" y="922920"/>
                  <a:pt x="763669" y="939074"/>
                  <a:pt x="727752" y="927100"/>
                </a:cubicBezTo>
                <a:cubicBezTo>
                  <a:pt x="716581" y="893592"/>
                  <a:pt x="733366" y="932716"/>
                  <a:pt x="703939" y="903288"/>
                </a:cubicBezTo>
                <a:cubicBezTo>
                  <a:pt x="700389" y="899738"/>
                  <a:pt x="701422" y="893490"/>
                  <a:pt x="699177" y="889000"/>
                </a:cubicBezTo>
                <a:cubicBezTo>
                  <a:pt x="696617" y="883881"/>
                  <a:pt x="692827" y="879475"/>
                  <a:pt x="689652" y="874713"/>
                </a:cubicBezTo>
                <a:cubicBezTo>
                  <a:pt x="691239" y="855663"/>
                  <a:pt x="691271" y="836419"/>
                  <a:pt x="694414" y="817563"/>
                </a:cubicBezTo>
                <a:cubicBezTo>
                  <a:pt x="696065" y="807659"/>
                  <a:pt x="700764" y="798513"/>
                  <a:pt x="703939" y="788988"/>
                </a:cubicBezTo>
                <a:cubicBezTo>
                  <a:pt x="711262" y="767018"/>
                  <a:pt x="707717" y="779627"/>
                  <a:pt x="713464" y="750888"/>
                </a:cubicBezTo>
                <a:cubicBezTo>
                  <a:pt x="711877" y="722313"/>
                  <a:pt x="714315" y="693226"/>
                  <a:pt x="708702" y="665163"/>
                </a:cubicBezTo>
                <a:cubicBezTo>
                  <a:pt x="707579" y="659550"/>
                  <a:pt x="699645" y="657963"/>
                  <a:pt x="694414" y="655638"/>
                </a:cubicBezTo>
                <a:cubicBezTo>
                  <a:pt x="685239" y="651560"/>
                  <a:pt x="675364" y="649288"/>
                  <a:pt x="665839" y="646113"/>
                </a:cubicBezTo>
                <a:lnTo>
                  <a:pt x="622977" y="631825"/>
                </a:lnTo>
                <a:cubicBezTo>
                  <a:pt x="622972" y="631823"/>
                  <a:pt x="594407" y="622304"/>
                  <a:pt x="594402" y="622300"/>
                </a:cubicBezTo>
                <a:cubicBezTo>
                  <a:pt x="589639" y="619125"/>
                  <a:pt x="585544" y="614585"/>
                  <a:pt x="580114" y="612775"/>
                </a:cubicBezTo>
                <a:cubicBezTo>
                  <a:pt x="571879" y="610030"/>
                  <a:pt x="517428" y="603749"/>
                  <a:pt x="513439" y="603250"/>
                </a:cubicBezTo>
                <a:cubicBezTo>
                  <a:pt x="491977" y="596096"/>
                  <a:pt x="471109" y="587020"/>
                  <a:pt x="446764" y="603250"/>
                </a:cubicBezTo>
                <a:cubicBezTo>
                  <a:pt x="437424" y="609477"/>
                  <a:pt x="443242" y="625431"/>
                  <a:pt x="442002" y="636588"/>
                </a:cubicBezTo>
                <a:cubicBezTo>
                  <a:pt x="440066" y="654015"/>
                  <a:pt x="439075" y="671537"/>
                  <a:pt x="437239" y="688975"/>
                </a:cubicBezTo>
                <a:cubicBezTo>
                  <a:pt x="433832" y="721345"/>
                  <a:pt x="432656" y="726003"/>
                  <a:pt x="427714" y="755650"/>
                </a:cubicBezTo>
                <a:cubicBezTo>
                  <a:pt x="426127" y="776288"/>
                  <a:pt x="425519" y="797024"/>
                  <a:pt x="422952" y="817563"/>
                </a:cubicBezTo>
                <a:cubicBezTo>
                  <a:pt x="422329" y="822544"/>
                  <a:pt x="423059" y="830633"/>
                  <a:pt x="418189" y="831850"/>
                </a:cubicBezTo>
                <a:cubicBezTo>
                  <a:pt x="412636" y="833238"/>
                  <a:pt x="409424" y="823831"/>
                  <a:pt x="403902" y="822325"/>
                </a:cubicBezTo>
                <a:cubicBezTo>
                  <a:pt x="391554" y="818957"/>
                  <a:pt x="378452" y="819509"/>
                  <a:pt x="365802" y="817563"/>
                </a:cubicBezTo>
                <a:cubicBezTo>
                  <a:pt x="340801" y="813717"/>
                  <a:pt x="338931" y="811780"/>
                  <a:pt x="313414" y="803275"/>
                </a:cubicBezTo>
                <a:lnTo>
                  <a:pt x="299127" y="798513"/>
                </a:lnTo>
                <a:cubicBezTo>
                  <a:pt x="294364" y="796925"/>
                  <a:pt x="289762" y="794734"/>
                  <a:pt x="284839" y="793750"/>
                </a:cubicBezTo>
                <a:cubicBezTo>
                  <a:pt x="276902" y="792163"/>
                  <a:pt x="268880" y="790951"/>
                  <a:pt x="261027" y="788988"/>
                </a:cubicBezTo>
                <a:cubicBezTo>
                  <a:pt x="256157" y="787770"/>
                  <a:pt x="251691" y="785050"/>
                  <a:pt x="246739" y="784225"/>
                </a:cubicBezTo>
                <a:cubicBezTo>
                  <a:pt x="232559" y="781862"/>
                  <a:pt x="218164" y="781050"/>
                  <a:pt x="203877" y="779463"/>
                </a:cubicBezTo>
                <a:cubicBezTo>
                  <a:pt x="194813" y="752272"/>
                  <a:pt x="199138" y="772096"/>
                  <a:pt x="203877" y="727075"/>
                </a:cubicBezTo>
                <a:cubicBezTo>
                  <a:pt x="205713" y="709637"/>
                  <a:pt x="207294" y="692171"/>
                  <a:pt x="208639" y="674688"/>
                </a:cubicBezTo>
                <a:cubicBezTo>
                  <a:pt x="210469" y="650893"/>
                  <a:pt x="210766" y="626970"/>
                  <a:pt x="213402" y="603250"/>
                </a:cubicBezTo>
                <a:cubicBezTo>
                  <a:pt x="213956" y="598261"/>
                  <a:pt x="216946" y="593833"/>
                  <a:pt x="218164" y="588963"/>
                </a:cubicBezTo>
                <a:cubicBezTo>
                  <a:pt x="220127" y="581110"/>
                  <a:pt x="221339" y="573088"/>
                  <a:pt x="222927" y="565150"/>
                </a:cubicBezTo>
                <a:cubicBezTo>
                  <a:pt x="221339" y="555625"/>
                  <a:pt x="222482" y="545212"/>
                  <a:pt x="218164" y="536575"/>
                </a:cubicBezTo>
                <a:cubicBezTo>
                  <a:pt x="211500" y="523246"/>
                  <a:pt x="176276" y="523107"/>
                  <a:pt x="170539" y="522288"/>
                </a:cubicBezTo>
                <a:cubicBezTo>
                  <a:pt x="136290" y="510870"/>
                  <a:pt x="179054" y="524721"/>
                  <a:pt x="137202" y="512763"/>
                </a:cubicBezTo>
                <a:cubicBezTo>
                  <a:pt x="132375" y="511384"/>
                  <a:pt x="127784" y="509218"/>
                  <a:pt x="122914" y="508000"/>
                </a:cubicBezTo>
                <a:cubicBezTo>
                  <a:pt x="115061" y="506037"/>
                  <a:pt x="107004" y="504994"/>
                  <a:pt x="99102" y="503238"/>
                </a:cubicBezTo>
                <a:cubicBezTo>
                  <a:pt x="81170" y="499253"/>
                  <a:pt x="81669" y="499014"/>
                  <a:pt x="65764" y="493713"/>
                </a:cubicBezTo>
                <a:cubicBezTo>
                  <a:pt x="61002" y="490538"/>
                  <a:pt x="56596" y="486748"/>
                  <a:pt x="51477" y="484188"/>
                </a:cubicBezTo>
                <a:cubicBezTo>
                  <a:pt x="39751" y="478325"/>
                  <a:pt x="19593" y="476493"/>
                  <a:pt x="8614" y="474663"/>
                </a:cubicBezTo>
                <a:cubicBezTo>
                  <a:pt x="5005" y="427738"/>
                  <a:pt x="0" y="412958"/>
                  <a:pt x="8614" y="369888"/>
                </a:cubicBezTo>
                <a:cubicBezTo>
                  <a:pt x="8616" y="369880"/>
                  <a:pt x="20519" y="334173"/>
                  <a:pt x="22902" y="327025"/>
                </a:cubicBezTo>
                <a:lnTo>
                  <a:pt x="27664" y="312738"/>
                </a:lnTo>
                <a:lnTo>
                  <a:pt x="32427" y="298450"/>
                </a:lnTo>
                <a:cubicBezTo>
                  <a:pt x="34014" y="263525"/>
                  <a:pt x="33465" y="228437"/>
                  <a:pt x="37189" y="193675"/>
                </a:cubicBezTo>
                <a:cubicBezTo>
                  <a:pt x="38259" y="183692"/>
                  <a:pt x="43539" y="174625"/>
                  <a:pt x="46714" y="165100"/>
                </a:cubicBezTo>
                <a:cubicBezTo>
                  <a:pt x="53286" y="145385"/>
                  <a:pt x="48694" y="154988"/>
                  <a:pt x="61002" y="136525"/>
                </a:cubicBezTo>
                <a:lnTo>
                  <a:pt x="70527" y="107950"/>
                </a:lnTo>
                <a:lnTo>
                  <a:pt x="75289" y="93663"/>
                </a:lnTo>
                <a:cubicBezTo>
                  <a:pt x="80158" y="20641"/>
                  <a:pt x="75289" y="25400"/>
                  <a:pt x="84814" y="1270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ndex_cornersLabel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150" y="-47500"/>
            <a:ext cx="7525493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 rot="21391341">
            <a:off x="1143000" y="164306"/>
            <a:ext cx="1297645" cy="902493"/>
          </a:xfrm>
          <a:custGeom>
            <a:avLst/>
            <a:gdLst>
              <a:gd name="connsiteX0" fmla="*/ 652462 w 1321457"/>
              <a:gd name="connsiteY0" fmla="*/ 2381 h 888206"/>
              <a:gd name="connsiteX1" fmla="*/ 700087 w 1321457"/>
              <a:gd name="connsiteY1" fmla="*/ 11906 h 888206"/>
              <a:gd name="connsiteX2" fmla="*/ 714375 w 1321457"/>
              <a:gd name="connsiteY2" fmla="*/ 16668 h 888206"/>
              <a:gd name="connsiteX3" fmla="*/ 742950 w 1321457"/>
              <a:gd name="connsiteY3" fmla="*/ 21431 h 888206"/>
              <a:gd name="connsiteX4" fmla="*/ 757237 w 1321457"/>
              <a:gd name="connsiteY4" fmla="*/ 26193 h 888206"/>
              <a:gd name="connsiteX5" fmla="*/ 776287 w 1321457"/>
              <a:gd name="connsiteY5" fmla="*/ 30956 h 888206"/>
              <a:gd name="connsiteX6" fmla="*/ 804862 w 1321457"/>
              <a:gd name="connsiteY6" fmla="*/ 40481 h 888206"/>
              <a:gd name="connsiteX7" fmla="*/ 819150 w 1321457"/>
              <a:gd name="connsiteY7" fmla="*/ 45243 h 888206"/>
              <a:gd name="connsiteX8" fmla="*/ 838200 w 1321457"/>
              <a:gd name="connsiteY8" fmla="*/ 50006 h 888206"/>
              <a:gd name="connsiteX9" fmla="*/ 866775 w 1321457"/>
              <a:gd name="connsiteY9" fmla="*/ 59531 h 888206"/>
              <a:gd name="connsiteX10" fmla="*/ 909637 w 1321457"/>
              <a:gd name="connsiteY10" fmla="*/ 73818 h 888206"/>
              <a:gd name="connsiteX11" fmla="*/ 928687 w 1321457"/>
              <a:gd name="connsiteY11" fmla="*/ 83343 h 888206"/>
              <a:gd name="connsiteX12" fmla="*/ 962025 w 1321457"/>
              <a:gd name="connsiteY12" fmla="*/ 92868 h 888206"/>
              <a:gd name="connsiteX13" fmla="*/ 1004887 w 1321457"/>
              <a:gd name="connsiteY13" fmla="*/ 107156 h 888206"/>
              <a:gd name="connsiteX14" fmla="*/ 1019175 w 1321457"/>
              <a:gd name="connsiteY14" fmla="*/ 111918 h 888206"/>
              <a:gd name="connsiteX15" fmla="*/ 1038225 w 1321457"/>
              <a:gd name="connsiteY15" fmla="*/ 116681 h 888206"/>
              <a:gd name="connsiteX16" fmla="*/ 1052512 w 1321457"/>
              <a:gd name="connsiteY16" fmla="*/ 121443 h 888206"/>
              <a:gd name="connsiteX17" fmla="*/ 1085850 w 1321457"/>
              <a:gd name="connsiteY17" fmla="*/ 126206 h 888206"/>
              <a:gd name="connsiteX18" fmla="*/ 1128712 w 1321457"/>
              <a:gd name="connsiteY18" fmla="*/ 135731 h 888206"/>
              <a:gd name="connsiteX19" fmla="*/ 1143000 w 1321457"/>
              <a:gd name="connsiteY19" fmla="*/ 140493 h 888206"/>
              <a:gd name="connsiteX20" fmla="*/ 1162050 w 1321457"/>
              <a:gd name="connsiteY20" fmla="*/ 145256 h 888206"/>
              <a:gd name="connsiteX21" fmla="*/ 1190625 w 1321457"/>
              <a:gd name="connsiteY21" fmla="*/ 154781 h 888206"/>
              <a:gd name="connsiteX22" fmla="*/ 1209675 w 1321457"/>
              <a:gd name="connsiteY22" fmla="*/ 159543 h 888206"/>
              <a:gd name="connsiteX23" fmla="*/ 1252537 w 1321457"/>
              <a:gd name="connsiteY23" fmla="*/ 173831 h 888206"/>
              <a:gd name="connsiteX24" fmla="*/ 1266825 w 1321457"/>
              <a:gd name="connsiteY24" fmla="*/ 178593 h 888206"/>
              <a:gd name="connsiteX25" fmla="*/ 1304925 w 1321457"/>
              <a:gd name="connsiteY25" fmla="*/ 221456 h 888206"/>
              <a:gd name="connsiteX26" fmla="*/ 1309687 w 1321457"/>
              <a:gd name="connsiteY26" fmla="*/ 359568 h 888206"/>
              <a:gd name="connsiteX27" fmla="*/ 1295400 w 1321457"/>
              <a:gd name="connsiteY27" fmla="*/ 407193 h 888206"/>
              <a:gd name="connsiteX28" fmla="*/ 1281112 w 1321457"/>
              <a:gd name="connsiteY28" fmla="*/ 421481 h 888206"/>
              <a:gd name="connsiteX29" fmla="*/ 1276350 w 1321457"/>
              <a:gd name="connsiteY29" fmla="*/ 435768 h 888206"/>
              <a:gd name="connsiteX30" fmla="*/ 1228725 w 1321457"/>
              <a:gd name="connsiteY30" fmla="*/ 473868 h 888206"/>
              <a:gd name="connsiteX31" fmla="*/ 1200150 w 1321457"/>
              <a:gd name="connsiteY31" fmla="*/ 483393 h 888206"/>
              <a:gd name="connsiteX32" fmla="*/ 1185862 w 1321457"/>
              <a:gd name="connsiteY32" fmla="*/ 488156 h 888206"/>
              <a:gd name="connsiteX33" fmla="*/ 1171575 w 1321457"/>
              <a:gd name="connsiteY33" fmla="*/ 483393 h 888206"/>
              <a:gd name="connsiteX34" fmla="*/ 1152525 w 1321457"/>
              <a:gd name="connsiteY34" fmla="*/ 478631 h 888206"/>
              <a:gd name="connsiteX35" fmla="*/ 1119187 w 1321457"/>
              <a:gd name="connsiteY35" fmla="*/ 464343 h 888206"/>
              <a:gd name="connsiteX36" fmla="*/ 1042987 w 1321457"/>
              <a:gd name="connsiteY36" fmla="*/ 469106 h 888206"/>
              <a:gd name="connsiteX37" fmla="*/ 1023937 w 1321457"/>
              <a:gd name="connsiteY37" fmla="*/ 497681 h 888206"/>
              <a:gd name="connsiteX38" fmla="*/ 1014412 w 1321457"/>
              <a:gd name="connsiteY38" fmla="*/ 535781 h 888206"/>
              <a:gd name="connsiteX39" fmla="*/ 1004887 w 1321457"/>
              <a:gd name="connsiteY39" fmla="*/ 564356 h 888206"/>
              <a:gd name="connsiteX40" fmla="*/ 1000125 w 1321457"/>
              <a:gd name="connsiteY40" fmla="*/ 583406 h 888206"/>
              <a:gd name="connsiteX41" fmla="*/ 985837 w 1321457"/>
              <a:gd name="connsiteY41" fmla="*/ 626268 h 888206"/>
              <a:gd name="connsiteX42" fmla="*/ 981075 w 1321457"/>
              <a:gd name="connsiteY42" fmla="*/ 645318 h 888206"/>
              <a:gd name="connsiteX43" fmla="*/ 976312 w 1321457"/>
              <a:gd name="connsiteY43" fmla="*/ 659606 h 888206"/>
              <a:gd name="connsiteX44" fmla="*/ 971550 w 1321457"/>
              <a:gd name="connsiteY44" fmla="*/ 678656 h 888206"/>
              <a:gd name="connsiteX45" fmla="*/ 962025 w 1321457"/>
              <a:gd name="connsiteY45" fmla="*/ 707231 h 888206"/>
              <a:gd name="connsiteX46" fmla="*/ 952500 w 1321457"/>
              <a:gd name="connsiteY46" fmla="*/ 721518 h 888206"/>
              <a:gd name="connsiteX47" fmla="*/ 942975 w 1321457"/>
              <a:gd name="connsiteY47" fmla="*/ 769143 h 888206"/>
              <a:gd name="connsiteX48" fmla="*/ 928687 w 1321457"/>
              <a:gd name="connsiteY48" fmla="*/ 873918 h 888206"/>
              <a:gd name="connsiteX49" fmla="*/ 919162 w 1321457"/>
              <a:gd name="connsiteY49" fmla="*/ 888206 h 888206"/>
              <a:gd name="connsiteX50" fmla="*/ 871537 w 1321457"/>
              <a:gd name="connsiteY50" fmla="*/ 883443 h 888206"/>
              <a:gd name="connsiteX51" fmla="*/ 842962 w 1321457"/>
              <a:gd name="connsiteY51" fmla="*/ 869156 h 888206"/>
              <a:gd name="connsiteX52" fmla="*/ 814387 w 1321457"/>
              <a:gd name="connsiteY52" fmla="*/ 859631 h 888206"/>
              <a:gd name="connsiteX53" fmla="*/ 800100 w 1321457"/>
              <a:gd name="connsiteY53" fmla="*/ 854868 h 888206"/>
              <a:gd name="connsiteX54" fmla="*/ 766762 w 1321457"/>
              <a:gd name="connsiteY54" fmla="*/ 850106 h 888206"/>
              <a:gd name="connsiteX55" fmla="*/ 738187 w 1321457"/>
              <a:gd name="connsiteY55" fmla="*/ 845343 h 888206"/>
              <a:gd name="connsiteX56" fmla="*/ 671512 w 1321457"/>
              <a:gd name="connsiteY56" fmla="*/ 831056 h 888206"/>
              <a:gd name="connsiteX57" fmla="*/ 628650 w 1321457"/>
              <a:gd name="connsiteY57" fmla="*/ 816768 h 888206"/>
              <a:gd name="connsiteX58" fmla="*/ 609600 w 1321457"/>
              <a:gd name="connsiteY58" fmla="*/ 812006 h 888206"/>
              <a:gd name="connsiteX59" fmla="*/ 595312 w 1321457"/>
              <a:gd name="connsiteY59" fmla="*/ 807243 h 888206"/>
              <a:gd name="connsiteX60" fmla="*/ 557212 w 1321457"/>
              <a:gd name="connsiteY60" fmla="*/ 797718 h 888206"/>
              <a:gd name="connsiteX61" fmla="*/ 528637 w 1321457"/>
              <a:gd name="connsiteY61" fmla="*/ 788193 h 888206"/>
              <a:gd name="connsiteX62" fmla="*/ 514350 w 1321457"/>
              <a:gd name="connsiteY62" fmla="*/ 783431 h 888206"/>
              <a:gd name="connsiteX63" fmla="*/ 495300 w 1321457"/>
              <a:gd name="connsiteY63" fmla="*/ 773906 h 888206"/>
              <a:gd name="connsiteX64" fmla="*/ 466725 w 1321457"/>
              <a:gd name="connsiteY64" fmla="*/ 769143 h 888206"/>
              <a:gd name="connsiteX65" fmla="*/ 442912 w 1321457"/>
              <a:gd name="connsiteY65" fmla="*/ 764381 h 888206"/>
              <a:gd name="connsiteX66" fmla="*/ 414337 w 1321457"/>
              <a:gd name="connsiteY66" fmla="*/ 754856 h 888206"/>
              <a:gd name="connsiteX67" fmla="*/ 381000 w 1321457"/>
              <a:gd name="connsiteY67" fmla="*/ 745331 h 888206"/>
              <a:gd name="connsiteX68" fmla="*/ 347662 w 1321457"/>
              <a:gd name="connsiteY68" fmla="*/ 731043 h 888206"/>
              <a:gd name="connsiteX69" fmla="*/ 304800 w 1321457"/>
              <a:gd name="connsiteY69" fmla="*/ 702468 h 888206"/>
              <a:gd name="connsiteX70" fmla="*/ 290512 w 1321457"/>
              <a:gd name="connsiteY70" fmla="*/ 692943 h 888206"/>
              <a:gd name="connsiteX71" fmla="*/ 276225 w 1321457"/>
              <a:gd name="connsiteY71" fmla="*/ 688181 h 888206"/>
              <a:gd name="connsiteX72" fmla="*/ 257175 w 1321457"/>
              <a:gd name="connsiteY72" fmla="*/ 678656 h 888206"/>
              <a:gd name="connsiteX73" fmla="*/ 228600 w 1321457"/>
              <a:gd name="connsiteY73" fmla="*/ 669131 h 888206"/>
              <a:gd name="connsiteX74" fmla="*/ 190500 w 1321457"/>
              <a:gd name="connsiteY74" fmla="*/ 635793 h 888206"/>
              <a:gd name="connsiteX75" fmla="*/ 161925 w 1321457"/>
              <a:gd name="connsiteY75" fmla="*/ 626268 h 888206"/>
              <a:gd name="connsiteX76" fmla="*/ 142875 w 1321457"/>
              <a:gd name="connsiteY76" fmla="*/ 607218 h 888206"/>
              <a:gd name="connsiteX77" fmla="*/ 114300 w 1321457"/>
              <a:gd name="connsiteY77" fmla="*/ 588168 h 888206"/>
              <a:gd name="connsiteX78" fmla="*/ 80962 w 1321457"/>
              <a:gd name="connsiteY78" fmla="*/ 554831 h 888206"/>
              <a:gd name="connsiteX79" fmla="*/ 66675 w 1321457"/>
              <a:gd name="connsiteY79" fmla="*/ 545306 h 888206"/>
              <a:gd name="connsiteX80" fmla="*/ 47625 w 1321457"/>
              <a:gd name="connsiteY80" fmla="*/ 516731 h 888206"/>
              <a:gd name="connsiteX81" fmla="*/ 33337 w 1321457"/>
              <a:gd name="connsiteY81" fmla="*/ 502443 h 888206"/>
              <a:gd name="connsiteX82" fmla="*/ 14287 w 1321457"/>
              <a:gd name="connsiteY82" fmla="*/ 473868 h 888206"/>
              <a:gd name="connsiteX83" fmla="*/ 0 w 1321457"/>
              <a:gd name="connsiteY83" fmla="*/ 397668 h 888206"/>
              <a:gd name="connsiteX84" fmla="*/ 9525 w 1321457"/>
              <a:gd name="connsiteY84" fmla="*/ 359568 h 888206"/>
              <a:gd name="connsiteX85" fmla="*/ 19050 w 1321457"/>
              <a:gd name="connsiteY85" fmla="*/ 345281 h 888206"/>
              <a:gd name="connsiteX86" fmla="*/ 23812 w 1321457"/>
              <a:gd name="connsiteY86" fmla="*/ 330993 h 888206"/>
              <a:gd name="connsiteX87" fmla="*/ 33337 w 1321457"/>
              <a:gd name="connsiteY87" fmla="*/ 316706 h 888206"/>
              <a:gd name="connsiteX88" fmla="*/ 61912 w 1321457"/>
              <a:gd name="connsiteY88" fmla="*/ 302418 h 888206"/>
              <a:gd name="connsiteX89" fmla="*/ 104775 w 1321457"/>
              <a:gd name="connsiteY89" fmla="*/ 269081 h 888206"/>
              <a:gd name="connsiteX90" fmla="*/ 133350 w 1321457"/>
              <a:gd name="connsiteY90" fmla="*/ 254793 h 888206"/>
              <a:gd name="connsiteX91" fmla="*/ 152400 w 1321457"/>
              <a:gd name="connsiteY91" fmla="*/ 245268 h 888206"/>
              <a:gd name="connsiteX92" fmla="*/ 171450 w 1321457"/>
              <a:gd name="connsiteY92" fmla="*/ 230981 h 888206"/>
              <a:gd name="connsiteX93" fmla="*/ 204787 w 1321457"/>
              <a:gd name="connsiteY93" fmla="*/ 216693 h 888206"/>
              <a:gd name="connsiteX94" fmla="*/ 219075 w 1321457"/>
              <a:gd name="connsiteY94" fmla="*/ 207168 h 888206"/>
              <a:gd name="connsiteX95" fmla="*/ 238125 w 1321457"/>
              <a:gd name="connsiteY95" fmla="*/ 202406 h 888206"/>
              <a:gd name="connsiteX96" fmla="*/ 266700 w 1321457"/>
              <a:gd name="connsiteY96" fmla="*/ 192881 h 888206"/>
              <a:gd name="connsiteX97" fmla="*/ 304800 w 1321457"/>
              <a:gd name="connsiteY97" fmla="*/ 183356 h 888206"/>
              <a:gd name="connsiteX98" fmla="*/ 347662 w 1321457"/>
              <a:gd name="connsiteY98" fmla="*/ 164306 h 888206"/>
              <a:gd name="connsiteX99" fmla="*/ 390525 w 1321457"/>
              <a:gd name="connsiteY99" fmla="*/ 150018 h 888206"/>
              <a:gd name="connsiteX100" fmla="*/ 433387 w 1321457"/>
              <a:gd name="connsiteY100" fmla="*/ 135731 h 888206"/>
              <a:gd name="connsiteX101" fmla="*/ 447675 w 1321457"/>
              <a:gd name="connsiteY101" fmla="*/ 126206 h 888206"/>
              <a:gd name="connsiteX102" fmla="*/ 466725 w 1321457"/>
              <a:gd name="connsiteY102" fmla="*/ 121443 h 888206"/>
              <a:gd name="connsiteX103" fmla="*/ 481012 w 1321457"/>
              <a:gd name="connsiteY103" fmla="*/ 116681 h 888206"/>
              <a:gd name="connsiteX104" fmla="*/ 509587 w 1321457"/>
              <a:gd name="connsiteY104" fmla="*/ 97631 h 888206"/>
              <a:gd name="connsiteX105" fmla="*/ 523875 w 1321457"/>
              <a:gd name="connsiteY105" fmla="*/ 88106 h 888206"/>
              <a:gd name="connsiteX106" fmla="*/ 552450 w 1321457"/>
              <a:gd name="connsiteY106" fmla="*/ 73818 h 888206"/>
              <a:gd name="connsiteX107" fmla="*/ 571500 w 1321457"/>
              <a:gd name="connsiteY107" fmla="*/ 59531 h 888206"/>
              <a:gd name="connsiteX108" fmla="*/ 600075 w 1321457"/>
              <a:gd name="connsiteY108" fmla="*/ 50006 h 888206"/>
              <a:gd name="connsiteX109" fmla="*/ 628650 w 1321457"/>
              <a:gd name="connsiteY109" fmla="*/ 30956 h 888206"/>
              <a:gd name="connsiteX110" fmla="*/ 642937 w 1321457"/>
              <a:gd name="connsiteY110" fmla="*/ 26193 h 888206"/>
              <a:gd name="connsiteX111" fmla="*/ 652462 w 1321457"/>
              <a:gd name="connsiteY111" fmla="*/ 2381 h 88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321457" h="888206">
                <a:moveTo>
                  <a:pt x="652462" y="2381"/>
                </a:moveTo>
                <a:cubicBezTo>
                  <a:pt x="661987" y="0"/>
                  <a:pt x="680186" y="6220"/>
                  <a:pt x="700087" y="11906"/>
                </a:cubicBezTo>
                <a:cubicBezTo>
                  <a:pt x="704914" y="13285"/>
                  <a:pt x="709474" y="15579"/>
                  <a:pt x="714375" y="16668"/>
                </a:cubicBezTo>
                <a:cubicBezTo>
                  <a:pt x="723801" y="18763"/>
                  <a:pt x="733524" y="19336"/>
                  <a:pt x="742950" y="21431"/>
                </a:cubicBezTo>
                <a:cubicBezTo>
                  <a:pt x="747850" y="22520"/>
                  <a:pt x="752410" y="24814"/>
                  <a:pt x="757237" y="26193"/>
                </a:cubicBezTo>
                <a:cubicBezTo>
                  <a:pt x="763531" y="27991"/>
                  <a:pt x="770018" y="29075"/>
                  <a:pt x="776287" y="30956"/>
                </a:cubicBezTo>
                <a:cubicBezTo>
                  <a:pt x="785904" y="33841"/>
                  <a:pt x="795337" y="37306"/>
                  <a:pt x="804862" y="40481"/>
                </a:cubicBezTo>
                <a:cubicBezTo>
                  <a:pt x="809625" y="42068"/>
                  <a:pt x="814280" y="44025"/>
                  <a:pt x="819150" y="45243"/>
                </a:cubicBezTo>
                <a:cubicBezTo>
                  <a:pt x="825500" y="46831"/>
                  <a:pt x="831931" y="48125"/>
                  <a:pt x="838200" y="50006"/>
                </a:cubicBezTo>
                <a:cubicBezTo>
                  <a:pt x="847817" y="52891"/>
                  <a:pt x="857250" y="56356"/>
                  <a:pt x="866775" y="59531"/>
                </a:cubicBezTo>
                <a:lnTo>
                  <a:pt x="909637" y="73818"/>
                </a:lnTo>
                <a:cubicBezTo>
                  <a:pt x="916372" y="76063"/>
                  <a:pt x="922162" y="80546"/>
                  <a:pt x="928687" y="83343"/>
                </a:cubicBezTo>
                <a:cubicBezTo>
                  <a:pt x="941142" y="88681"/>
                  <a:pt x="948590" y="88838"/>
                  <a:pt x="962025" y="92868"/>
                </a:cubicBezTo>
                <a:cubicBezTo>
                  <a:pt x="962092" y="92888"/>
                  <a:pt x="997710" y="104764"/>
                  <a:pt x="1004887" y="107156"/>
                </a:cubicBezTo>
                <a:cubicBezTo>
                  <a:pt x="1009650" y="108744"/>
                  <a:pt x="1014305" y="110700"/>
                  <a:pt x="1019175" y="111918"/>
                </a:cubicBezTo>
                <a:cubicBezTo>
                  <a:pt x="1025525" y="113506"/>
                  <a:pt x="1031931" y="114883"/>
                  <a:pt x="1038225" y="116681"/>
                </a:cubicBezTo>
                <a:cubicBezTo>
                  <a:pt x="1043052" y="118060"/>
                  <a:pt x="1047590" y="120459"/>
                  <a:pt x="1052512" y="121443"/>
                </a:cubicBezTo>
                <a:cubicBezTo>
                  <a:pt x="1063520" y="123645"/>
                  <a:pt x="1074737" y="124618"/>
                  <a:pt x="1085850" y="126206"/>
                </a:cubicBezTo>
                <a:cubicBezTo>
                  <a:pt x="1118011" y="136926"/>
                  <a:pt x="1078425" y="124556"/>
                  <a:pt x="1128712" y="135731"/>
                </a:cubicBezTo>
                <a:cubicBezTo>
                  <a:pt x="1133613" y="136820"/>
                  <a:pt x="1138173" y="139114"/>
                  <a:pt x="1143000" y="140493"/>
                </a:cubicBezTo>
                <a:cubicBezTo>
                  <a:pt x="1149294" y="142291"/>
                  <a:pt x="1155781" y="143375"/>
                  <a:pt x="1162050" y="145256"/>
                </a:cubicBezTo>
                <a:cubicBezTo>
                  <a:pt x="1171667" y="148141"/>
                  <a:pt x="1180884" y="152346"/>
                  <a:pt x="1190625" y="154781"/>
                </a:cubicBezTo>
                <a:cubicBezTo>
                  <a:pt x="1196975" y="156368"/>
                  <a:pt x="1203406" y="157662"/>
                  <a:pt x="1209675" y="159543"/>
                </a:cubicBezTo>
                <a:cubicBezTo>
                  <a:pt x="1209742" y="159563"/>
                  <a:pt x="1245360" y="171439"/>
                  <a:pt x="1252537" y="173831"/>
                </a:cubicBezTo>
                <a:lnTo>
                  <a:pt x="1266825" y="178593"/>
                </a:lnTo>
                <a:cubicBezTo>
                  <a:pt x="1299447" y="211215"/>
                  <a:pt x="1287928" y="195960"/>
                  <a:pt x="1304925" y="221456"/>
                </a:cubicBezTo>
                <a:cubicBezTo>
                  <a:pt x="1321457" y="287583"/>
                  <a:pt x="1317846" y="257575"/>
                  <a:pt x="1309687" y="359568"/>
                </a:cubicBezTo>
                <a:cubicBezTo>
                  <a:pt x="1309124" y="366607"/>
                  <a:pt x="1296819" y="405774"/>
                  <a:pt x="1295400" y="407193"/>
                </a:cubicBezTo>
                <a:lnTo>
                  <a:pt x="1281112" y="421481"/>
                </a:lnTo>
                <a:cubicBezTo>
                  <a:pt x="1279525" y="426243"/>
                  <a:pt x="1278788" y="431380"/>
                  <a:pt x="1276350" y="435768"/>
                </a:cubicBezTo>
                <a:cubicBezTo>
                  <a:pt x="1256766" y="471019"/>
                  <a:pt x="1263743" y="462195"/>
                  <a:pt x="1228725" y="473868"/>
                </a:cubicBezTo>
                <a:lnTo>
                  <a:pt x="1200150" y="483393"/>
                </a:lnTo>
                <a:lnTo>
                  <a:pt x="1185862" y="488156"/>
                </a:lnTo>
                <a:cubicBezTo>
                  <a:pt x="1181100" y="486568"/>
                  <a:pt x="1176402" y="484772"/>
                  <a:pt x="1171575" y="483393"/>
                </a:cubicBezTo>
                <a:cubicBezTo>
                  <a:pt x="1165281" y="481595"/>
                  <a:pt x="1158541" y="481209"/>
                  <a:pt x="1152525" y="478631"/>
                </a:cubicBezTo>
                <a:cubicBezTo>
                  <a:pt x="1106472" y="458895"/>
                  <a:pt x="1173887" y="478019"/>
                  <a:pt x="1119187" y="464343"/>
                </a:cubicBezTo>
                <a:lnTo>
                  <a:pt x="1042987" y="469106"/>
                </a:lnTo>
                <a:cubicBezTo>
                  <a:pt x="1032182" y="472888"/>
                  <a:pt x="1023937" y="497681"/>
                  <a:pt x="1023937" y="497681"/>
                </a:cubicBezTo>
                <a:cubicBezTo>
                  <a:pt x="1009485" y="541039"/>
                  <a:pt x="1031657" y="472551"/>
                  <a:pt x="1014412" y="535781"/>
                </a:cubicBezTo>
                <a:cubicBezTo>
                  <a:pt x="1011770" y="545467"/>
                  <a:pt x="1007322" y="554615"/>
                  <a:pt x="1004887" y="564356"/>
                </a:cubicBezTo>
                <a:cubicBezTo>
                  <a:pt x="1003300" y="570706"/>
                  <a:pt x="1002006" y="577137"/>
                  <a:pt x="1000125" y="583406"/>
                </a:cubicBezTo>
                <a:cubicBezTo>
                  <a:pt x="1000111" y="583453"/>
                  <a:pt x="988226" y="619101"/>
                  <a:pt x="985837" y="626268"/>
                </a:cubicBezTo>
                <a:cubicBezTo>
                  <a:pt x="983767" y="632477"/>
                  <a:pt x="982873" y="639024"/>
                  <a:pt x="981075" y="645318"/>
                </a:cubicBezTo>
                <a:cubicBezTo>
                  <a:pt x="979696" y="650145"/>
                  <a:pt x="977691" y="654779"/>
                  <a:pt x="976312" y="659606"/>
                </a:cubicBezTo>
                <a:cubicBezTo>
                  <a:pt x="974514" y="665900"/>
                  <a:pt x="973431" y="672387"/>
                  <a:pt x="971550" y="678656"/>
                </a:cubicBezTo>
                <a:cubicBezTo>
                  <a:pt x="968665" y="688273"/>
                  <a:pt x="967594" y="698877"/>
                  <a:pt x="962025" y="707231"/>
                </a:cubicBezTo>
                <a:lnTo>
                  <a:pt x="952500" y="721518"/>
                </a:lnTo>
                <a:cubicBezTo>
                  <a:pt x="948221" y="738633"/>
                  <a:pt x="944644" y="750787"/>
                  <a:pt x="942975" y="769143"/>
                </a:cubicBezTo>
                <a:cubicBezTo>
                  <a:pt x="941783" y="782255"/>
                  <a:pt x="944604" y="850042"/>
                  <a:pt x="928687" y="873918"/>
                </a:cubicBezTo>
                <a:lnTo>
                  <a:pt x="919162" y="888206"/>
                </a:lnTo>
                <a:cubicBezTo>
                  <a:pt x="903287" y="886618"/>
                  <a:pt x="887306" y="885869"/>
                  <a:pt x="871537" y="883443"/>
                </a:cubicBezTo>
                <a:cubicBezTo>
                  <a:pt x="851614" y="880378"/>
                  <a:pt x="861661" y="877467"/>
                  <a:pt x="842962" y="869156"/>
                </a:cubicBezTo>
                <a:cubicBezTo>
                  <a:pt x="833787" y="865078"/>
                  <a:pt x="823912" y="862806"/>
                  <a:pt x="814387" y="859631"/>
                </a:cubicBezTo>
                <a:lnTo>
                  <a:pt x="800100" y="854868"/>
                </a:lnTo>
                <a:cubicBezTo>
                  <a:pt x="789451" y="851318"/>
                  <a:pt x="777857" y="851813"/>
                  <a:pt x="766762" y="850106"/>
                </a:cubicBezTo>
                <a:cubicBezTo>
                  <a:pt x="757218" y="848638"/>
                  <a:pt x="747629" y="847366"/>
                  <a:pt x="738187" y="845343"/>
                </a:cubicBezTo>
                <a:cubicBezTo>
                  <a:pt x="655144" y="827547"/>
                  <a:pt x="739241" y="842343"/>
                  <a:pt x="671512" y="831056"/>
                </a:cubicBezTo>
                <a:lnTo>
                  <a:pt x="628650" y="816768"/>
                </a:lnTo>
                <a:cubicBezTo>
                  <a:pt x="622441" y="814698"/>
                  <a:pt x="615894" y="813804"/>
                  <a:pt x="609600" y="812006"/>
                </a:cubicBezTo>
                <a:cubicBezTo>
                  <a:pt x="604773" y="810627"/>
                  <a:pt x="600155" y="808564"/>
                  <a:pt x="595312" y="807243"/>
                </a:cubicBezTo>
                <a:cubicBezTo>
                  <a:pt x="582682" y="803798"/>
                  <a:pt x="569912" y="800893"/>
                  <a:pt x="557212" y="797718"/>
                </a:cubicBezTo>
                <a:cubicBezTo>
                  <a:pt x="547472" y="795283"/>
                  <a:pt x="538162" y="791368"/>
                  <a:pt x="528637" y="788193"/>
                </a:cubicBezTo>
                <a:cubicBezTo>
                  <a:pt x="523875" y="786606"/>
                  <a:pt x="518840" y="785676"/>
                  <a:pt x="514350" y="783431"/>
                </a:cubicBezTo>
                <a:cubicBezTo>
                  <a:pt x="508000" y="780256"/>
                  <a:pt x="502100" y="775946"/>
                  <a:pt x="495300" y="773906"/>
                </a:cubicBezTo>
                <a:cubicBezTo>
                  <a:pt x="486051" y="771131"/>
                  <a:pt x="476226" y="770870"/>
                  <a:pt x="466725" y="769143"/>
                </a:cubicBezTo>
                <a:cubicBezTo>
                  <a:pt x="458761" y="767695"/>
                  <a:pt x="450722" y="766511"/>
                  <a:pt x="442912" y="764381"/>
                </a:cubicBezTo>
                <a:cubicBezTo>
                  <a:pt x="433226" y="761739"/>
                  <a:pt x="424077" y="757291"/>
                  <a:pt x="414337" y="754856"/>
                </a:cubicBezTo>
                <a:cubicBezTo>
                  <a:pt x="390417" y="748875"/>
                  <a:pt x="401497" y="752163"/>
                  <a:pt x="381000" y="745331"/>
                </a:cubicBezTo>
                <a:cubicBezTo>
                  <a:pt x="328989" y="710658"/>
                  <a:pt x="409175" y="761800"/>
                  <a:pt x="347662" y="731043"/>
                </a:cubicBezTo>
                <a:cubicBezTo>
                  <a:pt x="347655" y="731040"/>
                  <a:pt x="311947" y="707233"/>
                  <a:pt x="304800" y="702468"/>
                </a:cubicBezTo>
                <a:cubicBezTo>
                  <a:pt x="300037" y="699293"/>
                  <a:pt x="295942" y="694753"/>
                  <a:pt x="290512" y="692943"/>
                </a:cubicBezTo>
                <a:cubicBezTo>
                  <a:pt x="285750" y="691356"/>
                  <a:pt x="280839" y="690158"/>
                  <a:pt x="276225" y="688181"/>
                </a:cubicBezTo>
                <a:cubicBezTo>
                  <a:pt x="269699" y="685384"/>
                  <a:pt x="263767" y="681293"/>
                  <a:pt x="257175" y="678656"/>
                </a:cubicBezTo>
                <a:cubicBezTo>
                  <a:pt x="247853" y="674927"/>
                  <a:pt x="228600" y="669131"/>
                  <a:pt x="228600" y="669131"/>
                </a:cubicBezTo>
                <a:cubicBezTo>
                  <a:pt x="217488" y="652462"/>
                  <a:pt x="214313" y="643731"/>
                  <a:pt x="190500" y="635793"/>
                </a:cubicBezTo>
                <a:lnTo>
                  <a:pt x="161925" y="626268"/>
                </a:lnTo>
                <a:cubicBezTo>
                  <a:pt x="153842" y="602024"/>
                  <a:pt x="163656" y="618763"/>
                  <a:pt x="142875" y="607218"/>
                </a:cubicBezTo>
                <a:cubicBezTo>
                  <a:pt x="132868" y="601658"/>
                  <a:pt x="114300" y="588168"/>
                  <a:pt x="114300" y="588168"/>
                </a:cubicBezTo>
                <a:cubicBezTo>
                  <a:pt x="105916" y="563021"/>
                  <a:pt x="113714" y="576666"/>
                  <a:pt x="80962" y="554831"/>
                </a:cubicBezTo>
                <a:lnTo>
                  <a:pt x="66675" y="545306"/>
                </a:lnTo>
                <a:cubicBezTo>
                  <a:pt x="60325" y="535781"/>
                  <a:pt x="55720" y="524826"/>
                  <a:pt x="47625" y="516731"/>
                </a:cubicBezTo>
                <a:cubicBezTo>
                  <a:pt x="42862" y="511968"/>
                  <a:pt x="37472" y="507760"/>
                  <a:pt x="33337" y="502443"/>
                </a:cubicBezTo>
                <a:cubicBezTo>
                  <a:pt x="26309" y="493407"/>
                  <a:pt x="14287" y="473868"/>
                  <a:pt x="14287" y="473868"/>
                </a:cubicBezTo>
                <a:cubicBezTo>
                  <a:pt x="1658" y="423351"/>
                  <a:pt x="6386" y="448758"/>
                  <a:pt x="0" y="397668"/>
                </a:cubicBezTo>
                <a:cubicBezTo>
                  <a:pt x="1812" y="388607"/>
                  <a:pt x="4642" y="369333"/>
                  <a:pt x="9525" y="359568"/>
                </a:cubicBezTo>
                <a:cubicBezTo>
                  <a:pt x="12085" y="354449"/>
                  <a:pt x="15875" y="350043"/>
                  <a:pt x="19050" y="345281"/>
                </a:cubicBezTo>
                <a:cubicBezTo>
                  <a:pt x="20637" y="340518"/>
                  <a:pt x="21567" y="335483"/>
                  <a:pt x="23812" y="330993"/>
                </a:cubicBezTo>
                <a:cubicBezTo>
                  <a:pt x="26372" y="325874"/>
                  <a:pt x="29290" y="320753"/>
                  <a:pt x="33337" y="316706"/>
                </a:cubicBezTo>
                <a:cubicBezTo>
                  <a:pt x="42569" y="307475"/>
                  <a:pt x="50293" y="306292"/>
                  <a:pt x="61912" y="302418"/>
                </a:cubicBezTo>
                <a:cubicBezTo>
                  <a:pt x="74240" y="290091"/>
                  <a:pt x="87686" y="274778"/>
                  <a:pt x="104775" y="269081"/>
                </a:cubicBezTo>
                <a:cubicBezTo>
                  <a:pt x="130970" y="260348"/>
                  <a:pt x="107499" y="269565"/>
                  <a:pt x="133350" y="254793"/>
                </a:cubicBezTo>
                <a:cubicBezTo>
                  <a:pt x="139514" y="251271"/>
                  <a:pt x="146380" y="249031"/>
                  <a:pt x="152400" y="245268"/>
                </a:cubicBezTo>
                <a:cubicBezTo>
                  <a:pt x="159131" y="241061"/>
                  <a:pt x="164719" y="235188"/>
                  <a:pt x="171450" y="230981"/>
                </a:cubicBezTo>
                <a:cubicBezTo>
                  <a:pt x="211090" y="206207"/>
                  <a:pt x="172381" y="232897"/>
                  <a:pt x="204787" y="216693"/>
                </a:cubicBezTo>
                <a:cubicBezTo>
                  <a:pt x="209907" y="214133"/>
                  <a:pt x="213814" y="209423"/>
                  <a:pt x="219075" y="207168"/>
                </a:cubicBezTo>
                <a:cubicBezTo>
                  <a:pt x="225091" y="204590"/>
                  <a:pt x="231856" y="204287"/>
                  <a:pt x="238125" y="202406"/>
                </a:cubicBezTo>
                <a:cubicBezTo>
                  <a:pt x="247742" y="199521"/>
                  <a:pt x="257175" y="196056"/>
                  <a:pt x="266700" y="192881"/>
                </a:cubicBezTo>
                <a:cubicBezTo>
                  <a:pt x="279119" y="188741"/>
                  <a:pt x="304800" y="183356"/>
                  <a:pt x="304800" y="183356"/>
                </a:cubicBezTo>
                <a:cubicBezTo>
                  <a:pt x="327441" y="168262"/>
                  <a:pt x="313657" y="175641"/>
                  <a:pt x="347662" y="164306"/>
                </a:cubicBezTo>
                <a:cubicBezTo>
                  <a:pt x="406819" y="144587"/>
                  <a:pt x="322275" y="163669"/>
                  <a:pt x="390525" y="150018"/>
                </a:cubicBezTo>
                <a:cubicBezTo>
                  <a:pt x="454599" y="117981"/>
                  <a:pt x="359534" y="163425"/>
                  <a:pt x="433387" y="135731"/>
                </a:cubicBezTo>
                <a:cubicBezTo>
                  <a:pt x="438747" y="133721"/>
                  <a:pt x="442414" y="128461"/>
                  <a:pt x="447675" y="126206"/>
                </a:cubicBezTo>
                <a:cubicBezTo>
                  <a:pt x="453691" y="123628"/>
                  <a:pt x="460431" y="123241"/>
                  <a:pt x="466725" y="121443"/>
                </a:cubicBezTo>
                <a:cubicBezTo>
                  <a:pt x="471552" y="120064"/>
                  <a:pt x="476250" y="118268"/>
                  <a:pt x="481012" y="116681"/>
                </a:cubicBezTo>
                <a:lnTo>
                  <a:pt x="509587" y="97631"/>
                </a:lnTo>
                <a:cubicBezTo>
                  <a:pt x="514350" y="94456"/>
                  <a:pt x="518445" y="89916"/>
                  <a:pt x="523875" y="88106"/>
                </a:cubicBezTo>
                <a:cubicBezTo>
                  <a:pt x="541568" y="82208"/>
                  <a:pt x="536293" y="85358"/>
                  <a:pt x="552450" y="73818"/>
                </a:cubicBezTo>
                <a:cubicBezTo>
                  <a:pt x="558909" y="69205"/>
                  <a:pt x="564401" y="63081"/>
                  <a:pt x="571500" y="59531"/>
                </a:cubicBezTo>
                <a:cubicBezTo>
                  <a:pt x="580480" y="55041"/>
                  <a:pt x="600075" y="50006"/>
                  <a:pt x="600075" y="50006"/>
                </a:cubicBezTo>
                <a:lnTo>
                  <a:pt x="628650" y="30956"/>
                </a:lnTo>
                <a:cubicBezTo>
                  <a:pt x="632827" y="28171"/>
                  <a:pt x="638276" y="28057"/>
                  <a:pt x="642937" y="26193"/>
                </a:cubicBezTo>
                <a:cubicBezTo>
                  <a:pt x="646233" y="24875"/>
                  <a:pt x="642937" y="4762"/>
                  <a:pt x="652462" y="2381"/>
                </a:cubicBezTo>
                <a:close/>
              </a:path>
            </a:pathLst>
          </a:cu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356257" y="3495675"/>
            <a:ext cx="777468" cy="876300"/>
          </a:xfrm>
          <a:custGeom>
            <a:avLst/>
            <a:gdLst>
              <a:gd name="connsiteX0" fmla="*/ 601256 w 777468"/>
              <a:gd name="connsiteY0" fmla="*/ 357188 h 876300"/>
              <a:gd name="connsiteX1" fmla="*/ 625068 w 777468"/>
              <a:gd name="connsiteY1" fmla="*/ 333375 h 876300"/>
              <a:gd name="connsiteX2" fmla="*/ 634593 w 777468"/>
              <a:gd name="connsiteY2" fmla="*/ 319088 h 876300"/>
              <a:gd name="connsiteX3" fmla="*/ 663168 w 777468"/>
              <a:gd name="connsiteY3" fmla="*/ 309563 h 876300"/>
              <a:gd name="connsiteX4" fmla="*/ 691743 w 777468"/>
              <a:gd name="connsiteY4" fmla="*/ 295275 h 876300"/>
              <a:gd name="connsiteX5" fmla="*/ 710793 w 777468"/>
              <a:gd name="connsiteY5" fmla="*/ 300038 h 876300"/>
              <a:gd name="connsiteX6" fmla="*/ 725081 w 777468"/>
              <a:gd name="connsiteY6" fmla="*/ 309563 h 876300"/>
              <a:gd name="connsiteX7" fmla="*/ 744131 w 777468"/>
              <a:gd name="connsiteY7" fmla="*/ 338138 h 876300"/>
              <a:gd name="connsiteX8" fmla="*/ 763181 w 777468"/>
              <a:gd name="connsiteY8" fmla="*/ 366713 h 876300"/>
              <a:gd name="connsiteX9" fmla="*/ 772706 w 777468"/>
              <a:gd name="connsiteY9" fmla="*/ 395288 h 876300"/>
              <a:gd name="connsiteX10" fmla="*/ 777468 w 777468"/>
              <a:gd name="connsiteY10" fmla="*/ 409575 h 876300"/>
              <a:gd name="connsiteX11" fmla="*/ 763181 w 777468"/>
              <a:gd name="connsiteY11" fmla="*/ 442913 h 876300"/>
              <a:gd name="connsiteX12" fmla="*/ 734606 w 777468"/>
              <a:gd name="connsiteY12" fmla="*/ 452438 h 876300"/>
              <a:gd name="connsiteX13" fmla="*/ 725081 w 777468"/>
              <a:gd name="connsiteY13" fmla="*/ 466725 h 876300"/>
              <a:gd name="connsiteX14" fmla="*/ 682218 w 777468"/>
              <a:gd name="connsiteY14" fmla="*/ 495300 h 876300"/>
              <a:gd name="connsiteX15" fmla="*/ 658406 w 777468"/>
              <a:gd name="connsiteY15" fmla="*/ 523875 h 876300"/>
              <a:gd name="connsiteX16" fmla="*/ 667931 w 777468"/>
              <a:gd name="connsiteY16" fmla="*/ 566738 h 876300"/>
              <a:gd name="connsiteX17" fmla="*/ 677456 w 777468"/>
              <a:gd name="connsiteY17" fmla="*/ 581025 h 876300"/>
              <a:gd name="connsiteX18" fmla="*/ 682218 w 777468"/>
              <a:gd name="connsiteY18" fmla="*/ 595313 h 876300"/>
              <a:gd name="connsiteX19" fmla="*/ 696506 w 777468"/>
              <a:gd name="connsiteY19" fmla="*/ 604838 h 876300"/>
              <a:gd name="connsiteX20" fmla="*/ 706031 w 777468"/>
              <a:gd name="connsiteY20" fmla="*/ 633413 h 876300"/>
              <a:gd name="connsiteX21" fmla="*/ 691743 w 777468"/>
              <a:gd name="connsiteY21" fmla="*/ 714375 h 876300"/>
              <a:gd name="connsiteX22" fmla="*/ 672693 w 777468"/>
              <a:gd name="connsiteY22" fmla="*/ 723900 h 876300"/>
              <a:gd name="connsiteX23" fmla="*/ 667931 w 777468"/>
              <a:gd name="connsiteY23" fmla="*/ 738188 h 876300"/>
              <a:gd name="connsiteX24" fmla="*/ 620306 w 777468"/>
              <a:gd name="connsiteY24" fmla="*/ 766763 h 876300"/>
              <a:gd name="connsiteX25" fmla="*/ 601256 w 777468"/>
              <a:gd name="connsiteY25" fmla="*/ 781050 h 876300"/>
              <a:gd name="connsiteX26" fmla="*/ 548868 w 777468"/>
              <a:gd name="connsiteY26" fmla="*/ 809625 h 876300"/>
              <a:gd name="connsiteX27" fmla="*/ 510768 w 777468"/>
              <a:gd name="connsiteY27" fmla="*/ 819150 h 876300"/>
              <a:gd name="connsiteX28" fmla="*/ 463143 w 777468"/>
              <a:gd name="connsiteY28" fmla="*/ 833438 h 876300"/>
              <a:gd name="connsiteX29" fmla="*/ 453618 w 777468"/>
              <a:gd name="connsiteY29" fmla="*/ 847725 h 876300"/>
              <a:gd name="connsiteX30" fmla="*/ 425043 w 777468"/>
              <a:gd name="connsiteY30" fmla="*/ 857250 h 876300"/>
              <a:gd name="connsiteX31" fmla="*/ 410756 w 777468"/>
              <a:gd name="connsiteY31" fmla="*/ 866775 h 876300"/>
              <a:gd name="connsiteX32" fmla="*/ 382181 w 777468"/>
              <a:gd name="connsiteY32" fmla="*/ 876300 h 876300"/>
              <a:gd name="connsiteX33" fmla="*/ 339318 w 777468"/>
              <a:gd name="connsiteY33" fmla="*/ 847725 h 876300"/>
              <a:gd name="connsiteX34" fmla="*/ 325031 w 777468"/>
              <a:gd name="connsiteY34" fmla="*/ 838200 h 876300"/>
              <a:gd name="connsiteX35" fmla="*/ 310743 w 777468"/>
              <a:gd name="connsiteY35" fmla="*/ 809625 h 876300"/>
              <a:gd name="connsiteX36" fmla="*/ 325031 w 777468"/>
              <a:gd name="connsiteY36" fmla="*/ 781050 h 876300"/>
              <a:gd name="connsiteX37" fmla="*/ 339318 w 777468"/>
              <a:gd name="connsiteY37" fmla="*/ 771525 h 876300"/>
              <a:gd name="connsiteX38" fmla="*/ 348843 w 777468"/>
              <a:gd name="connsiteY38" fmla="*/ 742950 h 876300"/>
              <a:gd name="connsiteX39" fmla="*/ 358368 w 777468"/>
              <a:gd name="connsiteY39" fmla="*/ 728663 h 876300"/>
              <a:gd name="connsiteX40" fmla="*/ 363131 w 777468"/>
              <a:gd name="connsiteY40" fmla="*/ 714375 h 876300"/>
              <a:gd name="connsiteX41" fmla="*/ 348843 w 777468"/>
              <a:gd name="connsiteY41" fmla="*/ 628650 h 876300"/>
              <a:gd name="connsiteX42" fmla="*/ 344081 w 777468"/>
              <a:gd name="connsiteY42" fmla="*/ 614363 h 876300"/>
              <a:gd name="connsiteX43" fmla="*/ 334556 w 777468"/>
              <a:gd name="connsiteY43" fmla="*/ 561975 h 876300"/>
              <a:gd name="connsiteX44" fmla="*/ 329793 w 777468"/>
              <a:gd name="connsiteY44" fmla="*/ 542925 h 876300"/>
              <a:gd name="connsiteX45" fmla="*/ 320268 w 777468"/>
              <a:gd name="connsiteY45" fmla="*/ 528638 h 876300"/>
              <a:gd name="connsiteX46" fmla="*/ 291693 w 777468"/>
              <a:gd name="connsiteY46" fmla="*/ 519113 h 876300"/>
              <a:gd name="connsiteX47" fmla="*/ 263118 w 777468"/>
              <a:gd name="connsiteY47" fmla="*/ 500063 h 876300"/>
              <a:gd name="connsiteX48" fmla="*/ 229781 w 777468"/>
              <a:gd name="connsiteY48" fmla="*/ 490538 h 876300"/>
              <a:gd name="connsiteX49" fmla="*/ 186918 w 777468"/>
              <a:gd name="connsiteY49" fmla="*/ 476250 h 876300"/>
              <a:gd name="connsiteX50" fmla="*/ 158343 w 777468"/>
              <a:gd name="connsiteY50" fmla="*/ 466725 h 876300"/>
              <a:gd name="connsiteX51" fmla="*/ 144056 w 777468"/>
              <a:gd name="connsiteY51" fmla="*/ 457200 h 876300"/>
              <a:gd name="connsiteX52" fmla="*/ 115481 w 777468"/>
              <a:gd name="connsiteY52" fmla="*/ 452438 h 876300"/>
              <a:gd name="connsiteX53" fmla="*/ 96431 w 777468"/>
              <a:gd name="connsiteY53" fmla="*/ 447675 h 876300"/>
              <a:gd name="connsiteX54" fmla="*/ 82143 w 777468"/>
              <a:gd name="connsiteY54" fmla="*/ 442913 h 876300"/>
              <a:gd name="connsiteX55" fmla="*/ 44043 w 777468"/>
              <a:gd name="connsiteY55" fmla="*/ 438150 h 876300"/>
              <a:gd name="connsiteX56" fmla="*/ 29756 w 777468"/>
              <a:gd name="connsiteY56" fmla="*/ 433388 h 876300"/>
              <a:gd name="connsiteX57" fmla="*/ 10706 w 777468"/>
              <a:gd name="connsiteY57" fmla="*/ 366713 h 876300"/>
              <a:gd name="connsiteX58" fmla="*/ 15468 w 777468"/>
              <a:gd name="connsiteY58" fmla="*/ 238125 h 876300"/>
              <a:gd name="connsiteX59" fmla="*/ 20231 w 777468"/>
              <a:gd name="connsiteY59" fmla="*/ 223838 h 876300"/>
              <a:gd name="connsiteX60" fmla="*/ 24993 w 777468"/>
              <a:gd name="connsiteY60" fmla="*/ 195263 h 876300"/>
              <a:gd name="connsiteX61" fmla="*/ 29756 w 777468"/>
              <a:gd name="connsiteY61" fmla="*/ 147638 h 876300"/>
              <a:gd name="connsiteX62" fmla="*/ 34518 w 777468"/>
              <a:gd name="connsiteY62" fmla="*/ 128588 h 876300"/>
              <a:gd name="connsiteX63" fmla="*/ 39281 w 777468"/>
              <a:gd name="connsiteY63" fmla="*/ 104775 h 876300"/>
              <a:gd name="connsiteX64" fmla="*/ 44043 w 777468"/>
              <a:gd name="connsiteY64" fmla="*/ 76200 h 876300"/>
              <a:gd name="connsiteX65" fmla="*/ 53568 w 777468"/>
              <a:gd name="connsiteY65" fmla="*/ 47625 h 876300"/>
              <a:gd name="connsiteX66" fmla="*/ 67856 w 777468"/>
              <a:gd name="connsiteY66" fmla="*/ 33338 h 876300"/>
              <a:gd name="connsiteX67" fmla="*/ 96431 w 777468"/>
              <a:gd name="connsiteY67" fmla="*/ 14288 h 876300"/>
              <a:gd name="connsiteX68" fmla="*/ 110718 w 777468"/>
              <a:gd name="connsiteY68" fmla="*/ 9525 h 876300"/>
              <a:gd name="connsiteX69" fmla="*/ 125006 w 777468"/>
              <a:gd name="connsiteY69" fmla="*/ 0 h 876300"/>
              <a:gd name="connsiteX70" fmla="*/ 167868 w 777468"/>
              <a:gd name="connsiteY70" fmla="*/ 4763 h 876300"/>
              <a:gd name="connsiteX71" fmla="*/ 196443 w 777468"/>
              <a:gd name="connsiteY71" fmla="*/ 14288 h 876300"/>
              <a:gd name="connsiteX72" fmla="*/ 201206 w 777468"/>
              <a:gd name="connsiteY72" fmla="*/ 28575 h 876300"/>
              <a:gd name="connsiteX73" fmla="*/ 225018 w 777468"/>
              <a:gd name="connsiteY73" fmla="*/ 57150 h 876300"/>
              <a:gd name="connsiteX74" fmla="*/ 229781 w 777468"/>
              <a:gd name="connsiteY74" fmla="*/ 71438 h 876300"/>
              <a:gd name="connsiteX75" fmla="*/ 239306 w 777468"/>
              <a:gd name="connsiteY75" fmla="*/ 85725 h 876300"/>
              <a:gd name="connsiteX76" fmla="*/ 234543 w 777468"/>
              <a:gd name="connsiteY76" fmla="*/ 161925 h 876300"/>
              <a:gd name="connsiteX77" fmla="*/ 229781 w 777468"/>
              <a:gd name="connsiteY77" fmla="*/ 176213 h 876300"/>
              <a:gd name="connsiteX78" fmla="*/ 225018 w 777468"/>
              <a:gd name="connsiteY78" fmla="*/ 195263 h 876300"/>
              <a:gd name="connsiteX79" fmla="*/ 210731 w 777468"/>
              <a:gd name="connsiteY79" fmla="*/ 238125 h 876300"/>
              <a:gd name="connsiteX80" fmla="*/ 205968 w 777468"/>
              <a:gd name="connsiteY80" fmla="*/ 252413 h 876300"/>
              <a:gd name="connsiteX81" fmla="*/ 201206 w 777468"/>
              <a:gd name="connsiteY81" fmla="*/ 266700 h 876300"/>
              <a:gd name="connsiteX82" fmla="*/ 210731 w 777468"/>
              <a:gd name="connsiteY82" fmla="*/ 280988 h 876300"/>
              <a:gd name="connsiteX83" fmla="*/ 239306 w 777468"/>
              <a:gd name="connsiteY83" fmla="*/ 295275 h 876300"/>
              <a:gd name="connsiteX84" fmla="*/ 291693 w 777468"/>
              <a:gd name="connsiteY84" fmla="*/ 319088 h 876300"/>
              <a:gd name="connsiteX85" fmla="*/ 391706 w 777468"/>
              <a:gd name="connsiteY85" fmla="*/ 314325 h 876300"/>
              <a:gd name="connsiteX86" fmla="*/ 420281 w 777468"/>
              <a:gd name="connsiteY86" fmla="*/ 309563 h 876300"/>
              <a:gd name="connsiteX87" fmla="*/ 434568 w 777468"/>
              <a:gd name="connsiteY87" fmla="*/ 300038 h 876300"/>
              <a:gd name="connsiteX88" fmla="*/ 448856 w 777468"/>
              <a:gd name="connsiteY88" fmla="*/ 295275 h 876300"/>
              <a:gd name="connsiteX89" fmla="*/ 472668 w 777468"/>
              <a:gd name="connsiteY89" fmla="*/ 276225 h 876300"/>
              <a:gd name="connsiteX90" fmla="*/ 501243 w 777468"/>
              <a:gd name="connsiteY90" fmla="*/ 247650 h 876300"/>
              <a:gd name="connsiteX91" fmla="*/ 520293 w 777468"/>
              <a:gd name="connsiteY91" fmla="*/ 252413 h 876300"/>
              <a:gd name="connsiteX92" fmla="*/ 529818 w 777468"/>
              <a:gd name="connsiteY92" fmla="*/ 266700 h 876300"/>
              <a:gd name="connsiteX93" fmla="*/ 548868 w 777468"/>
              <a:gd name="connsiteY93" fmla="*/ 314325 h 876300"/>
              <a:gd name="connsiteX94" fmla="*/ 563156 w 777468"/>
              <a:gd name="connsiteY94" fmla="*/ 328613 h 876300"/>
              <a:gd name="connsiteX95" fmla="*/ 591731 w 777468"/>
              <a:gd name="connsiteY95" fmla="*/ 342900 h 876300"/>
              <a:gd name="connsiteX96" fmla="*/ 601256 w 777468"/>
              <a:gd name="connsiteY96" fmla="*/ 357188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777468" h="876300">
                <a:moveTo>
                  <a:pt x="601256" y="357188"/>
                </a:moveTo>
                <a:cubicBezTo>
                  <a:pt x="626654" y="319090"/>
                  <a:pt x="593321" y="365122"/>
                  <a:pt x="625068" y="333375"/>
                </a:cubicBezTo>
                <a:cubicBezTo>
                  <a:pt x="629115" y="329328"/>
                  <a:pt x="629739" y="322121"/>
                  <a:pt x="634593" y="319088"/>
                </a:cubicBezTo>
                <a:cubicBezTo>
                  <a:pt x="643107" y="313767"/>
                  <a:pt x="663168" y="309563"/>
                  <a:pt x="663168" y="309563"/>
                </a:cubicBezTo>
                <a:cubicBezTo>
                  <a:pt x="670390" y="304749"/>
                  <a:pt x="681886" y="295275"/>
                  <a:pt x="691743" y="295275"/>
                </a:cubicBezTo>
                <a:cubicBezTo>
                  <a:pt x="698288" y="295275"/>
                  <a:pt x="704443" y="298450"/>
                  <a:pt x="710793" y="300038"/>
                </a:cubicBezTo>
                <a:cubicBezTo>
                  <a:pt x="715556" y="303213"/>
                  <a:pt x="721312" y="305255"/>
                  <a:pt x="725081" y="309563"/>
                </a:cubicBezTo>
                <a:cubicBezTo>
                  <a:pt x="732619" y="318178"/>
                  <a:pt x="744131" y="338138"/>
                  <a:pt x="744131" y="338138"/>
                </a:cubicBezTo>
                <a:cubicBezTo>
                  <a:pt x="759884" y="385400"/>
                  <a:pt x="733454" y="313205"/>
                  <a:pt x="763181" y="366713"/>
                </a:cubicBezTo>
                <a:cubicBezTo>
                  <a:pt x="768057" y="375490"/>
                  <a:pt x="769531" y="385763"/>
                  <a:pt x="772706" y="395288"/>
                </a:cubicBezTo>
                <a:lnTo>
                  <a:pt x="777468" y="409575"/>
                </a:lnTo>
                <a:cubicBezTo>
                  <a:pt x="775218" y="418577"/>
                  <a:pt x="772926" y="436822"/>
                  <a:pt x="763181" y="442913"/>
                </a:cubicBezTo>
                <a:cubicBezTo>
                  <a:pt x="754667" y="448234"/>
                  <a:pt x="734606" y="452438"/>
                  <a:pt x="734606" y="452438"/>
                </a:cubicBezTo>
                <a:cubicBezTo>
                  <a:pt x="731431" y="457200"/>
                  <a:pt x="729389" y="462956"/>
                  <a:pt x="725081" y="466725"/>
                </a:cubicBezTo>
                <a:cubicBezTo>
                  <a:pt x="725077" y="466728"/>
                  <a:pt x="689364" y="490536"/>
                  <a:pt x="682218" y="495300"/>
                </a:cubicBezTo>
                <a:cubicBezTo>
                  <a:pt x="671220" y="502632"/>
                  <a:pt x="665433" y="513335"/>
                  <a:pt x="658406" y="523875"/>
                </a:cubicBezTo>
                <a:cubicBezTo>
                  <a:pt x="660236" y="534854"/>
                  <a:pt x="662068" y="555012"/>
                  <a:pt x="667931" y="566738"/>
                </a:cubicBezTo>
                <a:cubicBezTo>
                  <a:pt x="670491" y="571857"/>
                  <a:pt x="674281" y="576263"/>
                  <a:pt x="677456" y="581025"/>
                </a:cubicBezTo>
                <a:cubicBezTo>
                  <a:pt x="679043" y="585788"/>
                  <a:pt x="679082" y="591393"/>
                  <a:pt x="682218" y="595313"/>
                </a:cubicBezTo>
                <a:cubicBezTo>
                  <a:pt x="685794" y="599783"/>
                  <a:pt x="693472" y="599984"/>
                  <a:pt x="696506" y="604838"/>
                </a:cubicBezTo>
                <a:cubicBezTo>
                  <a:pt x="701827" y="613352"/>
                  <a:pt x="706031" y="633413"/>
                  <a:pt x="706031" y="633413"/>
                </a:cubicBezTo>
                <a:cubicBezTo>
                  <a:pt x="705174" y="645408"/>
                  <a:pt x="712520" y="697061"/>
                  <a:pt x="691743" y="714375"/>
                </a:cubicBezTo>
                <a:cubicBezTo>
                  <a:pt x="686289" y="718920"/>
                  <a:pt x="679043" y="720725"/>
                  <a:pt x="672693" y="723900"/>
                </a:cubicBezTo>
                <a:cubicBezTo>
                  <a:pt x="671106" y="728663"/>
                  <a:pt x="671481" y="734638"/>
                  <a:pt x="667931" y="738188"/>
                </a:cubicBezTo>
                <a:cubicBezTo>
                  <a:pt x="648360" y="757760"/>
                  <a:pt x="640348" y="754237"/>
                  <a:pt x="620306" y="766763"/>
                </a:cubicBezTo>
                <a:cubicBezTo>
                  <a:pt x="613575" y="770970"/>
                  <a:pt x="607715" y="776437"/>
                  <a:pt x="601256" y="781050"/>
                </a:cubicBezTo>
                <a:cubicBezTo>
                  <a:pt x="587213" y="791081"/>
                  <a:pt x="562173" y="806299"/>
                  <a:pt x="548868" y="809625"/>
                </a:cubicBezTo>
                <a:cubicBezTo>
                  <a:pt x="536168" y="812800"/>
                  <a:pt x="523187" y="815010"/>
                  <a:pt x="510768" y="819150"/>
                </a:cubicBezTo>
                <a:cubicBezTo>
                  <a:pt x="475983" y="830745"/>
                  <a:pt x="491933" y="826240"/>
                  <a:pt x="463143" y="833438"/>
                </a:cubicBezTo>
                <a:cubicBezTo>
                  <a:pt x="459968" y="838200"/>
                  <a:pt x="458472" y="844692"/>
                  <a:pt x="453618" y="847725"/>
                </a:cubicBezTo>
                <a:cubicBezTo>
                  <a:pt x="445104" y="853046"/>
                  <a:pt x="425043" y="857250"/>
                  <a:pt x="425043" y="857250"/>
                </a:cubicBezTo>
                <a:cubicBezTo>
                  <a:pt x="420281" y="860425"/>
                  <a:pt x="415986" y="864450"/>
                  <a:pt x="410756" y="866775"/>
                </a:cubicBezTo>
                <a:cubicBezTo>
                  <a:pt x="401581" y="870853"/>
                  <a:pt x="382181" y="876300"/>
                  <a:pt x="382181" y="876300"/>
                </a:cubicBezTo>
                <a:lnTo>
                  <a:pt x="339318" y="847725"/>
                </a:lnTo>
                <a:lnTo>
                  <a:pt x="325031" y="838200"/>
                </a:lnTo>
                <a:cubicBezTo>
                  <a:pt x="320215" y="830976"/>
                  <a:pt x="310743" y="819484"/>
                  <a:pt x="310743" y="809625"/>
                </a:cubicBezTo>
                <a:cubicBezTo>
                  <a:pt x="310743" y="801879"/>
                  <a:pt x="320217" y="785865"/>
                  <a:pt x="325031" y="781050"/>
                </a:cubicBezTo>
                <a:cubicBezTo>
                  <a:pt x="329078" y="777003"/>
                  <a:pt x="334556" y="774700"/>
                  <a:pt x="339318" y="771525"/>
                </a:cubicBezTo>
                <a:lnTo>
                  <a:pt x="348843" y="742950"/>
                </a:lnTo>
                <a:cubicBezTo>
                  <a:pt x="350653" y="737520"/>
                  <a:pt x="355808" y="733782"/>
                  <a:pt x="358368" y="728663"/>
                </a:cubicBezTo>
                <a:cubicBezTo>
                  <a:pt x="360613" y="724173"/>
                  <a:pt x="361543" y="719138"/>
                  <a:pt x="363131" y="714375"/>
                </a:cubicBezTo>
                <a:cubicBezTo>
                  <a:pt x="361511" y="703846"/>
                  <a:pt x="354159" y="649915"/>
                  <a:pt x="348843" y="628650"/>
                </a:cubicBezTo>
                <a:cubicBezTo>
                  <a:pt x="347625" y="623780"/>
                  <a:pt x="345668" y="619125"/>
                  <a:pt x="344081" y="614363"/>
                </a:cubicBezTo>
                <a:cubicBezTo>
                  <a:pt x="336201" y="551332"/>
                  <a:pt x="344343" y="596230"/>
                  <a:pt x="334556" y="561975"/>
                </a:cubicBezTo>
                <a:cubicBezTo>
                  <a:pt x="332758" y="555681"/>
                  <a:pt x="332371" y="548941"/>
                  <a:pt x="329793" y="542925"/>
                </a:cubicBezTo>
                <a:cubicBezTo>
                  <a:pt x="327538" y="537664"/>
                  <a:pt x="325122" y="531671"/>
                  <a:pt x="320268" y="528638"/>
                </a:cubicBezTo>
                <a:cubicBezTo>
                  <a:pt x="311754" y="523317"/>
                  <a:pt x="291693" y="519113"/>
                  <a:pt x="291693" y="519113"/>
                </a:cubicBezTo>
                <a:lnTo>
                  <a:pt x="263118" y="500063"/>
                </a:lnTo>
                <a:cubicBezTo>
                  <a:pt x="258749" y="497150"/>
                  <a:pt x="232673" y="491406"/>
                  <a:pt x="229781" y="490538"/>
                </a:cubicBezTo>
                <a:cubicBezTo>
                  <a:pt x="229748" y="490528"/>
                  <a:pt x="194078" y="478637"/>
                  <a:pt x="186918" y="476250"/>
                </a:cubicBezTo>
                <a:lnTo>
                  <a:pt x="158343" y="466725"/>
                </a:lnTo>
                <a:cubicBezTo>
                  <a:pt x="152913" y="464915"/>
                  <a:pt x="149486" y="459010"/>
                  <a:pt x="144056" y="457200"/>
                </a:cubicBezTo>
                <a:cubicBezTo>
                  <a:pt x="134895" y="454146"/>
                  <a:pt x="124950" y="454332"/>
                  <a:pt x="115481" y="452438"/>
                </a:cubicBezTo>
                <a:cubicBezTo>
                  <a:pt x="109063" y="451154"/>
                  <a:pt x="102725" y="449473"/>
                  <a:pt x="96431" y="447675"/>
                </a:cubicBezTo>
                <a:cubicBezTo>
                  <a:pt x="91604" y="446296"/>
                  <a:pt x="87082" y="443811"/>
                  <a:pt x="82143" y="442913"/>
                </a:cubicBezTo>
                <a:cubicBezTo>
                  <a:pt x="69551" y="440623"/>
                  <a:pt x="56743" y="439738"/>
                  <a:pt x="44043" y="438150"/>
                </a:cubicBezTo>
                <a:cubicBezTo>
                  <a:pt x="39281" y="436563"/>
                  <a:pt x="34246" y="435633"/>
                  <a:pt x="29756" y="433388"/>
                </a:cubicBezTo>
                <a:cubicBezTo>
                  <a:pt x="0" y="418510"/>
                  <a:pt x="14482" y="412031"/>
                  <a:pt x="10706" y="366713"/>
                </a:cubicBezTo>
                <a:cubicBezTo>
                  <a:pt x="12293" y="323850"/>
                  <a:pt x="12615" y="280922"/>
                  <a:pt x="15468" y="238125"/>
                </a:cubicBezTo>
                <a:cubicBezTo>
                  <a:pt x="15802" y="233116"/>
                  <a:pt x="19142" y="228738"/>
                  <a:pt x="20231" y="223838"/>
                </a:cubicBezTo>
                <a:cubicBezTo>
                  <a:pt x="22326" y="214412"/>
                  <a:pt x="23795" y="204845"/>
                  <a:pt x="24993" y="195263"/>
                </a:cubicBezTo>
                <a:cubicBezTo>
                  <a:pt x="26972" y="179432"/>
                  <a:pt x="27500" y="163432"/>
                  <a:pt x="29756" y="147638"/>
                </a:cubicBezTo>
                <a:cubicBezTo>
                  <a:pt x="30682" y="141158"/>
                  <a:pt x="33098" y="134978"/>
                  <a:pt x="34518" y="128588"/>
                </a:cubicBezTo>
                <a:cubicBezTo>
                  <a:pt x="36274" y="120686"/>
                  <a:pt x="37833" y="112739"/>
                  <a:pt x="39281" y="104775"/>
                </a:cubicBezTo>
                <a:cubicBezTo>
                  <a:pt x="41008" y="95274"/>
                  <a:pt x="41701" y="85568"/>
                  <a:pt x="44043" y="76200"/>
                </a:cubicBezTo>
                <a:cubicBezTo>
                  <a:pt x="46478" y="66460"/>
                  <a:pt x="50393" y="57150"/>
                  <a:pt x="53568" y="47625"/>
                </a:cubicBezTo>
                <a:cubicBezTo>
                  <a:pt x="55698" y="41235"/>
                  <a:pt x="62540" y="37473"/>
                  <a:pt x="67856" y="33338"/>
                </a:cubicBezTo>
                <a:cubicBezTo>
                  <a:pt x="76892" y="26310"/>
                  <a:pt x="86906" y="20638"/>
                  <a:pt x="96431" y="14288"/>
                </a:cubicBezTo>
                <a:cubicBezTo>
                  <a:pt x="100608" y="11503"/>
                  <a:pt x="106228" y="11770"/>
                  <a:pt x="110718" y="9525"/>
                </a:cubicBezTo>
                <a:cubicBezTo>
                  <a:pt x="115838" y="6965"/>
                  <a:pt x="120243" y="3175"/>
                  <a:pt x="125006" y="0"/>
                </a:cubicBezTo>
                <a:cubicBezTo>
                  <a:pt x="139293" y="1588"/>
                  <a:pt x="153772" y="1944"/>
                  <a:pt x="167868" y="4763"/>
                </a:cubicBezTo>
                <a:cubicBezTo>
                  <a:pt x="177713" y="6732"/>
                  <a:pt x="196443" y="14288"/>
                  <a:pt x="196443" y="14288"/>
                </a:cubicBezTo>
                <a:cubicBezTo>
                  <a:pt x="198031" y="19050"/>
                  <a:pt x="198961" y="24085"/>
                  <a:pt x="201206" y="28575"/>
                </a:cubicBezTo>
                <a:cubicBezTo>
                  <a:pt x="207838" y="41838"/>
                  <a:pt x="214484" y="46616"/>
                  <a:pt x="225018" y="57150"/>
                </a:cubicBezTo>
                <a:cubicBezTo>
                  <a:pt x="226606" y="61913"/>
                  <a:pt x="227536" y="66948"/>
                  <a:pt x="229781" y="71438"/>
                </a:cubicBezTo>
                <a:cubicBezTo>
                  <a:pt x="232341" y="76557"/>
                  <a:pt x="239005" y="80009"/>
                  <a:pt x="239306" y="85725"/>
                </a:cubicBezTo>
                <a:cubicBezTo>
                  <a:pt x="240643" y="111139"/>
                  <a:pt x="237207" y="136615"/>
                  <a:pt x="234543" y="161925"/>
                </a:cubicBezTo>
                <a:cubicBezTo>
                  <a:pt x="234017" y="166918"/>
                  <a:pt x="231160" y="171386"/>
                  <a:pt x="229781" y="176213"/>
                </a:cubicBezTo>
                <a:cubicBezTo>
                  <a:pt x="227983" y="182507"/>
                  <a:pt x="226899" y="188994"/>
                  <a:pt x="225018" y="195263"/>
                </a:cubicBezTo>
                <a:cubicBezTo>
                  <a:pt x="220690" y="209688"/>
                  <a:pt x="215493" y="223838"/>
                  <a:pt x="210731" y="238125"/>
                </a:cubicBezTo>
                <a:lnTo>
                  <a:pt x="205968" y="252413"/>
                </a:lnTo>
                <a:lnTo>
                  <a:pt x="201206" y="266700"/>
                </a:lnTo>
                <a:cubicBezTo>
                  <a:pt x="204381" y="271463"/>
                  <a:pt x="206684" y="276940"/>
                  <a:pt x="210731" y="280988"/>
                </a:cubicBezTo>
                <a:cubicBezTo>
                  <a:pt x="219964" y="290221"/>
                  <a:pt x="227685" y="291402"/>
                  <a:pt x="239306" y="295275"/>
                </a:cubicBezTo>
                <a:cubicBezTo>
                  <a:pt x="274616" y="318815"/>
                  <a:pt x="256656" y="312080"/>
                  <a:pt x="291693" y="319088"/>
                </a:cubicBezTo>
                <a:cubicBezTo>
                  <a:pt x="325031" y="317500"/>
                  <a:pt x="358422" y="316790"/>
                  <a:pt x="391706" y="314325"/>
                </a:cubicBezTo>
                <a:cubicBezTo>
                  <a:pt x="401336" y="313612"/>
                  <a:pt x="411120" y="312617"/>
                  <a:pt x="420281" y="309563"/>
                </a:cubicBezTo>
                <a:cubicBezTo>
                  <a:pt x="425711" y="307753"/>
                  <a:pt x="429449" y="302598"/>
                  <a:pt x="434568" y="300038"/>
                </a:cubicBezTo>
                <a:cubicBezTo>
                  <a:pt x="439058" y="297793"/>
                  <a:pt x="444093" y="296863"/>
                  <a:pt x="448856" y="295275"/>
                </a:cubicBezTo>
                <a:cubicBezTo>
                  <a:pt x="475000" y="256060"/>
                  <a:pt x="440817" y="300999"/>
                  <a:pt x="472668" y="276225"/>
                </a:cubicBezTo>
                <a:cubicBezTo>
                  <a:pt x="483301" y="267955"/>
                  <a:pt x="501243" y="247650"/>
                  <a:pt x="501243" y="247650"/>
                </a:cubicBezTo>
                <a:cubicBezTo>
                  <a:pt x="507593" y="249238"/>
                  <a:pt x="514847" y="248782"/>
                  <a:pt x="520293" y="252413"/>
                </a:cubicBezTo>
                <a:cubicBezTo>
                  <a:pt x="525055" y="255588"/>
                  <a:pt x="526978" y="261730"/>
                  <a:pt x="529818" y="266700"/>
                </a:cubicBezTo>
                <a:cubicBezTo>
                  <a:pt x="541030" y="286320"/>
                  <a:pt x="541062" y="290908"/>
                  <a:pt x="548868" y="314325"/>
                </a:cubicBezTo>
                <a:cubicBezTo>
                  <a:pt x="550998" y="320715"/>
                  <a:pt x="557982" y="324301"/>
                  <a:pt x="563156" y="328613"/>
                </a:cubicBezTo>
                <a:cubicBezTo>
                  <a:pt x="575466" y="338872"/>
                  <a:pt x="577410" y="338127"/>
                  <a:pt x="591731" y="342900"/>
                </a:cubicBezTo>
                <a:lnTo>
                  <a:pt x="601256" y="357188"/>
                </a:lnTo>
                <a:close/>
              </a:path>
            </a:pathLst>
          </a:cu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09600" y="2133600"/>
            <a:ext cx="1152525" cy="1109663"/>
          </a:xfrm>
          <a:custGeom>
            <a:avLst/>
            <a:gdLst>
              <a:gd name="connsiteX0" fmla="*/ 142875 w 1152525"/>
              <a:gd name="connsiteY0" fmla="*/ 514350 h 1052513"/>
              <a:gd name="connsiteX1" fmla="*/ 128587 w 1152525"/>
              <a:gd name="connsiteY1" fmla="*/ 509588 h 1052513"/>
              <a:gd name="connsiteX2" fmla="*/ 104775 w 1152525"/>
              <a:gd name="connsiteY2" fmla="*/ 490538 h 1052513"/>
              <a:gd name="connsiteX3" fmla="*/ 76200 w 1152525"/>
              <a:gd name="connsiteY3" fmla="*/ 476250 h 1052513"/>
              <a:gd name="connsiteX4" fmla="*/ 42862 w 1152525"/>
              <a:gd name="connsiteY4" fmla="*/ 461963 h 1052513"/>
              <a:gd name="connsiteX5" fmla="*/ 28575 w 1152525"/>
              <a:gd name="connsiteY5" fmla="*/ 452438 h 1052513"/>
              <a:gd name="connsiteX6" fmla="*/ 14287 w 1152525"/>
              <a:gd name="connsiteY6" fmla="*/ 447675 h 1052513"/>
              <a:gd name="connsiteX7" fmla="*/ 4762 w 1152525"/>
              <a:gd name="connsiteY7" fmla="*/ 419100 h 1052513"/>
              <a:gd name="connsiteX8" fmla="*/ 0 w 1152525"/>
              <a:gd name="connsiteY8" fmla="*/ 404813 h 1052513"/>
              <a:gd name="connsiteX9" fmla="*/ 9525 w 1152525"/>
              <a:gd name="connsiteY9" fmla="*/ 338138 h 1052513"/>
              <a:gd name="connsiteX10" fmla="*/ 28575 w 1152525"/>
              <a:gd name="connsiteY10" fmla="*/ 309563 h 1052513"/>
              <a:gd name="connsiteX11" fmla="*/ 38100 w 1152525"/>
              <a:gd name="connsiteY11" fmla="*/ 276225 h 1052513"/>
              <a:gd name="connsiteX12" fmla="*/ 42862 w 1152525"/>
              <a:gd name="connsiteY12" fmla="*/ 261938 h 1052513"/>
              <a:gd name="connsiteX13" fmla="*/ 47625 w 1152525"/>
              <a:gd name="connsiteY13" fmla="*/ 100013 h 1052513"/>
              <a:gd name="connsiteX14" fmla="*/ 61912 w 1152525"/>
              <a:gd name="connsiteY14" fmla="*/ 52388 h 1052513"/>
              <a:gd name="connsiteX15" fmla="*/ 71437 w 1152525"/>
              <a:gd name="connsiteY15" fmla="*/ 38100 h 1052513"/>
              <a:gd name="connsiteX16" fmla="*/ 95250 w 1152525"/>
              <a:gd name="connsiteY16" fmla="*/ 0 h 1052513"/>
              <a:gd name="connsiteX17" fmla="*/ 171450 w 1152525"/>
              <a:gd name="connsiteY17" fmla="*/ 4763 h 1052513"/>
              <a:gd name="connsiteX18" fmla="*/ 185737 w 1152525"/>
              <a:gd name="connsiteY18" fmla="*/ 9525 h 1052513"/>
              <a:gd name="connsiteX19" fmla="*/ 214312 w 1152525"/>
              <a:gd name="connsiteY19" fmla="*/ 14288 h 1052513"/>
              <a:gd name="connsiteX20" fmla="*/ 238125 w 1152525"/>
              <a:gd name="connsiteY20" fmla="*/ 19050 h 1052513"/>
              <a:gd name="connsiteX21" fmla="*/ 266700 w 1152525"/>
              <a:gd name="connsiteY21" fmla="*/ 28575 h 1052513"/>
              <a:gd name="connsiteX22" fmla="*/ 295275 w 1152525"/>
              <a:gd name="connsiteY22" fmla="*/ 47625 h 1052513"/>
              <a:gd name="connsiteX23" fmla="*/ 309562 w 1152525"/>
              <a:gd name="connsiteY23" fmla="*/ 52388 h 1052513"/>
              <a:gd name="connsiteX24" fmla="*/ 352425 w 1152525"/>
              <a:gd name="connsiteY24" fmla="*/ 76200 h 1052513"/>
              <a:gd name="connsiteX25" fmla="*/ 409575 w 1152525"/>
              <a:gd name="connsiteY25" fmla="*/ 114300 h 1052513"/>
              <a:gd name="connsiteX26" fmla="*/ 423862 w 1152525"/>
              <a:gd name="connsiteY26" fmla="*/ 119063 h 1052513"/>
              <a:gd name="connsiteX27" fmla="*/ 433387 w 1152525"/>
              <a:gd name="connsiteY27" fmla="*/ 133350 h 1052513"/>
              <a:gd name="connsiteX28" fmla="*/ 452437 w 1152525"/>
              <a:gd name="connsiteY28" fmla="*/ 138113 h 1052513"/>
              <a:gd name="connsiteX29" fmla="*/ 466725 w 1152525"/>
              <a:gd name="connsiteY29" fmla="*/ 142875 h 1052513"/>
              <a:gd name="connsiteX30" fmla="*/ 495300 w 1152525"/>
              <a:gd name="connsiteY30" fmla="*/ 157163 h 1052513"/>
              <a:gd name="connsiteX31" fmla="*/ 509587 w 1152525"/>
              <a:gd name="connsiteY31" fmla="*/ 166688 h 1052513"/>
              <a:gd name="connsiteX32" fmla="*/ 528637 w 1152525"/>
              <a:gd name="connsiteY32" fmla="*/ 171450 h 1052513"/>
              <a:gd name="connsiteX33" fmla="*/ 542925 w 1152525"/>
              <a:gd name="connsiteY33" fmla="*/ 176213 h 1052513"/>
              <a:gd name="connsiteX34" fmla="*/ 561975 w 1152525"/>
              <a:gd name="connsiteY34" fmla="*/ 180975 h 1052513"/>
              <a:gd name="connsiteX35" fmla="*/ 604837 w 1152525"/>
              <a:gd name="connsiteY35" fmla="*/ 195263 h 1052513"/>
              <a:gd name="connsiteX36" fmla="*/ 619125 w 1152525"/>
              <a:gd name="connsiteY36" fmla="*/ 200025 h 1052513"/>
              <a:gd name="connsiteX37" fmla="*/ 642937 w 1152525"/>
              <a:gd name="connsiteY37" fmla="*/ 204788 h 1052513"/>
              <a:gd name="connsiteX38" fmla="*/ 671512 w 1152525"/>
              <a:gd name="connsiteY38" fmla="*/ 214313 h 1052513"/>
              <a:gd name="connsiteX39" fmla="*/ 695325 w 1152525"/>
              <a:gd name="connsiteY39" fmla="*/ 219075 h 1052513"/>
              <a:gd name="connsiteX40" fmla="*/ 747712 w 1152525"/>
              <a:gd name="connsiteY40" fmla="*/ 233363 h 1052513"/>
              <a:gd name="connsiteX41" fmla="*/ 781050 w 1152525"/>
              <a:gd name="connsiteY41" fmla="*/ 238125 h 1052513"/>
              <a:gd name="connsiteX42" fmla="*/ 795337 w 1152525"/>
              <a:gd name="connsiteY42" fmla="*/ 242888 h 1052513"/>
              <a:gd name="connsiteX43" fmla="*/ 852487 w 1152525"/>
              <a:gd name="connsiteY43" fmla="*/ 257175 h 1052513"/>
              <a:gd name="connsiteX44" fmla="*/ 871537 w 1152525"/>
              <a:gd name="connsiteY44" fmla="*/ 261938 h 1052513"/>
              <a:gd name="connsiteX45" fmla="*/ 900112 w 1152525"/>
              <a:gd name="connsiteY45" fmla="*/ 271463 h 1052513"/>
              <a:gd name="connsiteX46" fmla="*/ 928687 w 1152525"/>
              <a:gd name="connsiteY46" fmla="*/ 290513 h 1052513"/>
              <a:gd name="connsiteX47" fmla="*/ 938212 w 1152525"/>
              <a:gd name="connsiteY47" fmla="*/ 319088 h 1052513"/>
              <a:gd name="connsiteX48" fmla="*/ 942975 w 1152525"/>
              <a:gd name="connsiteY48" fmla="*/ 333375 h 1052513"/>
              <a:gd name="connsiteX49" fmla="*/ 933450 w 1152525"/>
              <a:gd name="connsiteY49" fmla="*/ 442913 h 1052513"/>
              <a:gd name="connsiteX50" fmla="*/ 919162 w 1152525"/>
              <a:gd name="connsiteY50" fmla="*/ 485775 h 1052513"/>
              <a:gd name="connsiteX51" fmla="*/ 914400 w 1152525"/>
              <a:gd name="connsiteY51" fmla="*/ 500063 h 1052513"/>
              <a:gd name="connsiteX52" fmla="*/ 909637 w 1152525"/>
              <a:gd name="connsiteY52" fmla="*/ 514350 h 1052513"/>
              <a:gd name="connsiteX53" fmla="*/ 942975 w 1152525"/>
              <a:gd name="connsiteY53" fmla="*/ 538163 h 1052513"/>
              <a:gd name="connsiteX54" fmla="*/ 976312 w 1152525"/>
              <a:gd name="connsiteY54" fmla="*/ 552450 h 1052513"/>
              <a:gd name="connsiteX55" fmla="*/ 1004887 w 1152525"/>
              <a:gd name="connsiteY55" fmla="*/ 561975 h 1052513"/>
              <a:gd name="connsiteX56" fmla="*/ 1047750 w 1152525"/>
              <a:gd name="connsiteY56" fmla="*/ 576263 h 1052513"/>
              <a:gd name="connsiteX57" fmla="*/ 1085850 w 1152525"/>
              <a:gd name="connsiteY57" fmla="*/ 585788 h 1052513"/>
              <a:gd name="connsiteX58" fmla="*/ 1114425 w 1152525"/>
              <a:gd name="connsiteY58" fmla="*/ 595313 h 1052513"/>
              <a:gd name="connsiteX59" fmla="*/ 1143000 w 1152525"/>
              <a:gd name="connsiteY59" fmla="*/ 638175 h 1052513"/>
              <a:gd name="connsiteX60" fmla="*/ 1152525 w 1152525"/>
              <a:gd name="connsiteY60" fmla="*/ 652463 h 1052513"/>
              <a:gd name="connsiteX61" fmla="*/ 1147762 w 1152525"/>
              <a:gd name="connsiteY61" fmla="*/ 719138 h 1052513"/>
              <a:gd name="connsiteX62" fmla="*/ 1133475 w 1152525"/>
              <a:gd name="connsiteY62" fmla="*/ 771525 h 1052513"/>
              <a:gd name="connsiteX63" fmla="*/ 1128712 w 1152525"/>
              <a:gd name="connsiteY63" fmla="*/ 785813 h 1052513"/>
              <a:gd name="connsiteX64" fmla="*/ 1123950 w 1152525"/>
              <a:gd name="connsiteY64" fmla="*/ 809625 h 1052513"/>
              <a:gd name="connsiteX65" fmla="*/ 1114425 w 1152525"/>
              <a:gd name="connsiteY65" fmla="*/ 838200 h 1052513"/>
              <a:gd name="connsiteX66" fmla="*/ 1109662 w 1152525"/>
              <a:gd name="connsiteY66" fmla="*/ 852488 h 1052513"/>
              <a:gd name="connsiteX67" fmla="*/ 1104900 w 1152525"/>
              <a:gd name="connsiteY67" fmla="*/ 871538 h 1052513"/>
              <a:gd name="connsiteX68" fmla="*/ 1095375 w 1152525"/>
              <a:gd name="connsiteY68" fmla="*/ 914400 h 1052513"/>
              <a:gd name="connsiteX69" fmla="*/ 1090612 w 1152525"/>
              <a:gd name="connsiteY69" fmla="*/ 928688 h 1052513"/>
              <a:gd name="connsiteX70" fmla="*/ 1085850 w 1152525"/>
              <a:gd name="connsiteY70" fmla="*/ 947738 h 1052513"/>
              <a:gd name="connsiteX71" fmla="*/ 1081087 w 1152525"/>
              <a:gd name="connsiteY71" fmla="*/ 962025 h 1052513"/>
              <a:gd name="connsiteX72" fmla="*/ 1066800 w 1152525"/>
              <a:gd name="connsiteY72" fmla="*/ 1009650 h 1052513"/>
              <a:gd name="connsiteX73" fmla="*/ 1057275 w 1152525"/>
              <a:gd name="connsiteY73" fmla="*/ 1023938 h 1052513"/>
              <a:gd name="connsiteX74" fmla="*/ 1052512 w 1152525"/>
              <a:gd name="connsiteY74" fmla="*/ 1038225 h 1052513"/>
              <a:gd name="connsiteX75" fmla="*/ 1023937 w 1152525"/>
              <a:gd name="connsiteY75" fmla="*/ 1052513 h 1052513"/>
              <a:gd name="connsiteX76" fmla="*/ 966787 w 1152525"/>
              <a:gd name="connsiteY76" fmla="*/ 1042988 h 1052513"/>
              <a:gd name="connsiteX77" fmla="*/ 923925 w 1152525"/>
              <a:gd name="connsiteY77" fmla="*/ 1028700 h 1052513"/>
              <a:gd name="connsiteX78" fmla="*/ 909637 w 1152525"/>
              <a:gd name="connsiteY78" fmla="*/ 1019175 h 1052513"/>
              <a:gd name="connsiteX79" fmla="*/ 900112 w 1152525"/>
              <a:gd name="connsiteY79" fmla="*/ 1004888 h 1052513"/>
              <a:gd name="connsiteX80" fmla="*/ 881062 w 1152525"/>
              <a:gd name="connsiteY80" fmla="*/ 962025 h 1052513"/>
              <a:gd name="connsiteX81" fmla="*/ 876300 w 1152525"/>
              <a:gd name="connsiteY81" fmla="*/ 933450 h 1052513"/>
              <a:gd name="connsiteX82" fmla="*/ 871537 w 1152525"/>
              <a:gd name="connsiteY82" fmla="*/ 919163 h 1052513"/>
              <a:gd name="connsiteX83" fmla="*/ 885825 w 1152525"/>
              <a:gd name="connsiteY83" fmla="*/ 823913 h 1052513"/>
              <a:gd name="connsiteX84" fmla="*/ 890587 w 1152525"/>
              <a:gd name="connsiteY84" fmla="*/ 790575 h 1052513"/>
              <a:gd name="connsiteX85" fmla="*/ 895350 w 1152525"/>
              <a:gd name="connsiteY85" fmla="*/ 762000 h 1052513"/>
              <a:gd name="connsiteX86" fmla="*/ 881062 w 1152525"/>
              <a:gd name="connsiteY86" fmla="*/ 728663 h 1052513"/>
              <a:gd name="connsiteX87" fmla="*/ 838200 w 1152525"/>
              <a:gd name="connsiteY87" fmla="*/ 709613 h 1052513"/>
              <a:gd name="connsiteX88" fmla="*/ 823912 w 1152525"/>
              <a:gd name="connsiteY88" fmla="*/ 704850 h 1052513"/>
              <a:gd name="connsiteX89" fmla="*/ 809625 w 1152525"/>
              <a:gd name="connsiteY89" fmla="*/ 695325 h 1052513"/>
              <a:gd name="connsiteX90" fmla="*/ 757237 w 1152525"/>
              <a:gd name="connsiteY90" fmla="*/ 685800 h 1052513"/>
              <a:gd name="connsiteX91" fmla="*/ 728662 w 1152525"/>
              <a:gd name="connsiteY91" fmla="*/ 676275 h 1052513"/>
              <a:gd name="connsiteX92" fmla="*/ 685800 w 1152525"/>
              <a:gd name="connsiteY92" fmla="*/ 661988 h 1052513"/>
              <a:gd name="connsiteX93" fmla="*/ 657225 w 1152525"/>
              <a:gd name="connsiteY93" fmla="*/ 652463 h 1052513"/>
              <a:gd name="connsiteX94" fmla="*/ 642937 w 1152525"/>
              <a:gd name="connsiteY94" fmla="*/ 647700 h 1052513"/>
              <a:gd name="connsiteX95" fmla="*/ 628650 w 1152525"/>
              <a:gd name="connsiteY95" fmla="*/ 638175 h 1052513"/>
              <a:gd name="connsiteX96" fmla="*/ 600075 w 1152525"/>
              <a:gd name="connsiteY96" fmla="*/ 628650 h 1052513"/>
              <a:gd name="connsiteX97" fmla="*/ 585787 w 1152525"/>
              <a:gd name="connsiteY97" fmla="*/ 623888 h 1052513"/>
              <a:gd name="connsiteX98" fmla="*/ 523875 w 1152525"/>
              <a:gd name="connsiteY98" fmla="*/ 614363 h 1052513"/>
              <a:gd name="connsiteX99" fmla="*/ 504825 w 1152525"/>
              <a:gd name="connsiteY99" fmla="*/ 609600 h 1052513"/>
              <a:gd name="connsiteX100" fmla="*/ 481012 w 1152525"/>
              <a:gd name="connsiteY100" fmla="*/ 604838 h 1052513"/>
              <a:gd name="connsiteX101" fmla="*/ 452437 w 1152525"/>
              <a:gd name="connsiteY101" fmla="*/ 595313 h 1052513"/>
              <a:gd name="connsiteX102" fmla="*/ 433387 w 1152525"/>
              <a:gd name="connsiteY102" fmla="*/ 590550 h 1052513"/>
              <a:gd name="connsiteX103" fmla="*/ 404812 w 1152525"/>
              <a:gd name="connsiteY103" fmla="*/ 581025 h 1052513"/>
              <a:gd name="connsiteX104" fmla="*/ 381000 w 1152525"/>
              <a:gd name="connsiteY104" fmla="*/ 576263 h 1052513"/>
              <a:gd name="connsiteX105" fmla="*/ 366712 w 1152525"/>
              <a:gd name="connsiteY105" fmla="*/ 571500 h 1052513"/>
              <a:gd name="connsiteX106" fmla="*/ 347662 w 1152525"/>
              <a:gd name="connsiteY106" fmla="*/ 566738 h 1052513"/>
              <a:gd name="connsiteX107" fmla="*/ 333375 w 1152525"/>
              <a:gd name="connsiteY107" fmla="*/ 561975 h 1052513"/>
              <a:gd name="connsiteX108" fmla="*/ 285750 w 1152525"/>
              <a:gd name="connsiteY108" fmla="*/ 547688 h 1052513"/>
              <a:gd name="connsiteX109" fmla="*/ 261937 w 1152525"/>
              <a:gd name="connsiteY109" fmla="*/ 542925 h 1052513"/>
              <a:gd name="connsiteX110" fmla="*/ 233362 w 1152525"/>
              <a:gd name="connsiteY110" fmla="*/ 533400 h 1052513"/>
              <a:gd name="connsiteX111" fmla="*/ 219075 w 1152525"/>
              <a:gd name="connsiteY111" fmla="*/ 528638 h 1052513"/>
              <a:gd name="connsiteX112" fmla="*/ 204787 w 1152525"/>
              <a:gd name="connsiteY112" fmla="*/ 523875 h 1052513"/>
              <a:gd name="connsiteX113" fmla="*/ 190500 w 1152525"/>
              <a:gd name="connsiteY113" fmla="*/ 519113 h 1052513"/>
              <a:gd name="connsiteX114" fmla="*/ 147637 w 1152525"/>
              <a:gd name="connsiteY114" fmla="*/ 500063 h 1052513"/>
              <a:gd name="connsiteX115" fmla="*/ 142875 w 1152525"/>
              <a:gd name="connsiteY115" fmla="*/ 514350 h 105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152525" h="1052513">
                <a:moveTo>
                  <a:pt x="142875" y="514350"/>
                </a:moveTo>
                <a:cubicBezTo>
                  <a:pt x="139700" y="515937"/>
                  <a:pt x="132507" y="512724"/>
                  <a:pt x="128587" y="509588"/>
                </a:cubicBezTo>
                <a:cubicBezTo>
                  <a:pt x="97812" y="484968"/>
                  <a:pt x="140687" y="502508"/>
                  <a:pt x="104775" y="490538"/>
                </a:cubicBezTo>
                <a:cubicBezTo>
                  <a:pt x="63826" y="463240"/>
                  <a:pt x="115636" y="495969"/>
                  <a:pt x="76200" y="476250"/>
                </a:cubicBezTo>
                <a:cubicBezTo>
                  <a:pt x="43315" y="459807"/>
                  <a:pt x="82503" y="471872"/>
                  <a:pt x="42862" y="461963"/>
                </a:cubicBezTo>
                <a:cubicBezTo>
                  <a:pt x="38100" y="458788"/>
                  <a:pt x="33694" y="454998"/>
                  <a:pt x="28575" y="452438"/>
                </a:cubicBezTo>
                <a:cubicBezTo>
                  <a:pt x="24085" y="450193"/>
                  <a:pt x="17205" y="451760"/>
                  <a:pt x="14287" y="447675"/>
                </a:cubicBezTo>
                <a:cubicBezTo>
                  <a:pt x="8451" y="439505"/>
                  <a:pt x="7937" y="428625"/>
                  <a:pt x="4762" y="419100"/>
                </a:cubicBezTo>
                <a:lnTo>
                  <a:pt x="0" y="404813"/>
                </a:lnTo>
                <a:cubicBezTo>
                  <a:pt x="522" y="399072"/>
                  <a:pt x="560" y="354274"/>
                  <a:pt x="9525" y="338138"/>
                </a:cubicBezTo>
                <a:cubicBezTo>
                  <a:pt x="15085" y="328131"/>
                  <a:pt x="28575" y="309563"/>
                  <a:pt x="28575" y="309563"/>
                </a:cubicBezTo>
                <a:cubicBezTo>
                  <a:pt x="39995" y="275299"/>
                  <a:pt x="26137" y="318094"/>
                  <a:pt x="38100" y="276225"/>
                </a:cubicBezTo>
                <a:cubicBezTo>
                  <a:pt x="39479" y="271398"/>
                  <a:pt x="41275" y="266700"/>
                  <a:pt x="42862" y="261938"/>
                </a:cubicBezTo>
                <a:cubicBezTo>
                  <a:pt x="44450" y="207963"/>
                  <a:pt x="44787" y="153937"/>
                  <a:pt x="47625" y="100013"/>
                </a:cubicBezTo>
                <a:cubicBezTo>
                  <a:pt x="48005" y="92785"/>
                  <a:pt x="60773" y="54096"/>
                  <a:pt x="61912" y="52388"/>
                </a:cubicBezTo>
                <a:cubicBezTo>
                  <a:pt x="65087" y="47625"/>
                  <a:pt x="69112" y="43331"/>
                  <a:pt x="71437" y="38100"/>
                </a:cubicBezTo>
                <a:cubicBezTo>
                  <a:pt x="88141" y="516"/>
                  <a:pt x="69547" y="17135"/>
                  <a:pt x="95250" y="0"/>
                </a:cubicBezTo>
                <a:cubicBezTo>
                  <a:pt x="120650" y="1588"/>
                  <a:pt x="146140" y="2099"/>
                  <a:pt x="171450" y="4763"/>
                </a:cubicBezTo>
                <a:cubicBezTo>
                  <a:pt x="176442" y="5289"/>
                  <a:pt x="180837" y="8436"/>
                  <a:pt x="185737" y="9525"/>
                </a:cubicBezTo>
                <a:cubicBezTo>
                  <a:pt x="195163" y="11620"/>
                  <a:pt x="204811" y="12561"/>
                  <a:pt x="214312" y="14288"/>
                </a:cubicBezTo>
                <a:cubicBezTo>
                  <a:pt x="222276" y="15736"/>
                  <a:pt x="230315" y="16920"/>
                  <a:pt x="238125" y="19050"/>
                </a:cubicBezTo>
                <a:cubicBezTo>
                  <a:pt x="247811" y="21692"/>
                  <a:pt x="266700" y="28575"/>
                  <a:pt x="266700" y="28575"/>
                </a:cubicBezTo>
                <a:cubicBezTo>
                  <a:pt x="276225" y="34925"/>
                  <a:pt x="284415" y="44004"/>
                  <a:pt x="295275" y="47625"/>
                </a:cubicBezTo>
                <a:cubicBezTo>
                  <a:pt x="300037" y="49213"/>
                  <a:pt x="305174" y="49950"/>
                  <a:pt x="309562" y="52388"/>
                </a:cubicBezTo>
                <a:cubicBezTo>
                  <a:pt x="358683" y="79678"/>
                  <a:pt x="320098" y="65426"/>
                  <a:pt x="352425" y="76200"/>
                </a:cubicBezTo>
                <a:lnTo>
                  <a:pt x="409575" y="114300"/>
                </a:lnTo>
                <a:cubicBezTo>
                  <a:pt x="413752" y="117085"/>
                  <a:pt x="419100" y="117475"/>
                  <a:pt x="423862" y="119063"/>
                </a:cubicBezTo>
                <a:cubicBezTo>
                  <a:pt x="427037" y="123825"/>
                  <a:pt x="428625" y="130175"/>
                  <a:pt x="433387" y="133350"/>
                </a:cubicBezTo>
                <a:cubicBezTo>
                  <a:pt x="438833" y="136981"/>
                  <a:pt x="446143" y="136315"/>
                  <a:pt x="452437" y="138113"/>
                </a:cubicBezTo>
                <a:cubicBezTo>
                  <a:pt x="457264" y="139492"/>
                  <a:pt x="461962" y="141288"/>
                  <a:pt x="466725" y="142875"/>
                </a:cubicBezTo>
                <a:cubicBezTo>
                  <a:pt x="507668" y="170171"/>
                  <a:pt x="455866" y="137445"/>
                  <a:pt x="495300" y="157163"/>
                </a:cubicBezTo>
                <a:cubicBezTo>
                  <a:pt x="500419" y="159723"/>
                  <a:pt x="504326" y="164433"/>
                  <a:pt x="509587" y="166688"/>
                </a:cubicBezTo>
                <a:cubicBezTo>
                  <a:pt x="515603" y="169266"/>
                  <a:pt x="522343" y="169652"/>
                  <a:pt x="528637" y="171450"/>
                </a:cubicBezTo>
                <a:cubicBezTo>
                  <a:pt x="533464" y="172829"/>
                  <a:pt x="538098" y="174834"/>
                  <a:pt x="542925" y="176213"/>
                </a:cubicBezTo>
                <a:cubicBezTo>
                  <a:pt x="549219" y="178011"/>
                  <a:pt x="555706" y="179094"/>
                  <a:pt x="561975" y="180975"/>
                </a:cubicBezTo>
                <a:cubicBezTo>
                  <a:pt x="562042" y="180995"/>
                  <a:pt x="597660" y="192871"/>
                  <a:pt x="604837" y="195263"/>
                </a:cubicBezTo>
                <a:cubicBezTo>
                  <a:pt x="609600" y="196851"/>
                  <a:pt x="614202" y="199040"/>
                  <a:pt x="619125" y="200025"/>
                </a:cubicBezTo>
                <a:cubicBezTo>
                  <a:pt x="627062" y="201613"/>
                  <a:pt x="635128" y="202658"/>
                  <a:pt x="642937" y="204788"/>
                </a:cubicBezTo>
                <a:cubicBezTo>
                  <a:pt x="652623" y="207430"/>
                  <a:pt x="661667" y="212344"/>
                  <a:pt x="671512" y="214313"/>
                </a:cubicBezTo>
                <a:cubicBezTo>
                  <a:pt x="679450" y="215900"/>
                  <a:pt x="687472" y="217112"/>
                  <a:pt x="695325" y="219075"/>
                </a:cubicBezTo>
                <a:cubicBezTo>
                  <a:pt x="726333" y="226827"/>
                  <a:pt x="693524" y="225623"/>
                  <a:pt x="747712" y="233363"/>
                </a:cubicBezTo>
                <a:lnTo>
                  <a:pt x="781050" y="238125"/>
                </a:lnTo>
                <a:cubicBezTo>
                  <a:pt x="785812" y="239713"/>
                  <a:pt x="790494" y="241567"/>
                  <a:pt x="795337" y="242888"/>
                </a:cubicBezTo>
                <a:cubicBezTo>
                  <a:pt x="795410" y="242908"/>
                  <a:pt x="842925" y="254785"/>
                  <a:pt x="852487" y="257175"/>
                </a:cubicBezTo>
                <a:cubicBezTo>
                  <a:pt x="858837" y="258763"/>
                  <a:pt x="865327" y="259868"/>
                  <a:pt x="871537" y="261938"/>
                </a:cubicBezTo>
                <a:lnTo>
                  <a:pt x="900112" y="271463"/>
                </a:lnTo>
                <a:cubicBezTo>
                  <a:pt x="910972" y="275083"/>
                  <a:pt x="928687" y="290513"/>
                  <a:pt x="928687" y="290513"/>
                </a:cubicBezTo>
                <a:lnTo>
                  <a:pt x="938212" y="319088"/>
                </a:lnTo>
                <a:lnTo>
                  <a:pt x="942975" y="333375"/>
                </a:lnTo>
                <a:cubicBezTo>
                  <a:pt x="940243" y="385282"/>
                  <a:pt x="945022" y="404337"/>
                  <a:pt x="933450" y="442913"/>
                </a:cubicBezTo>
                <a:cubicBezTo>
                  <a:pt x="933430" y="442980"/>
                  <a:pt x="921554" y="478598"/>
                  <a:pt x="919162" y="485775"/>
                </a:cubicBezTo>
                <a:lnTo>
                  <a:pt x="914400" y="500063"/>
                </a:lnTo>
                <a:lnTo>
                  <a:pt x="909637" y="514350"/>
                </a:lnTo>
                <a:cubicBezTo>
                  <a:pt x="919957" y="545308"/>
                  <a:pt x="904874" y="512761"/>
                  <a:pt x="942975" y="538163"/>
                </a:cubicBezTo>
                <a:cubicBezTo>
                  <a:pt x="965642" y="553275"/>
                  <a:pt x="948354" y="544063"/>
                  <a:pt x="976312" y="552450"/>
                </a:cubicBezTo>
                <a:cubicBezTo>
                  <a:pt x="985929" y="555335"/>
                  <a:pt x="995362" y="558800"/>
                  <a:pt x="1004887" y="561975"/>
                </a:cubicBezTo>
                <a:lnTo>
                  <a:pt x="1047750" y="576263"/>
                </a:lnTo>
                <a:cubicBezTo>
                  <a:pt x="1091091" y="590710"/>
                  <a:pt x="1022646" y="568550"/>
                  <a:pt x="1085850" y="585788"/>
                </a:cubicBezTo>
                <a:cubicBezTo>
                  <a:pt x="1095536" y="588430"/>
                  <a:pt x="1114425" y="595313"/>
                  <a:pt x="1114425" y="595313"/>
                </a:cubicBezTo>
                <a:lnTo>
                  <a:pt x="1143000" y="638175"/>
                </a:lnTo>
                <a:lnTo>
                  <a:pt x="1152525" y="652463"/>
                </a:lnTo>
                <a:cubicBezTo>
                  <a:pt x="1150937" y="674688"/>
                  <a:pt x="1150095" y="696979"/>
                  <a:pt x="1147762" y="719138"/>
                </a:cubicBezTo>
                <a:cubicBezTo>
                  <a:pt x="1145691" y="738817"/>
                  <a:pt x="1139780" y="752610"/>
                  <a:pt x="1133475" y="771525"/>
                </a:cubicBezTo>
                <a:lnTo>
                  <a:pt x="1128712" y="785813"/>
                </a:lnTo>
                <a:cubicBezTo>
                  <a:pt x="1126152" y="793492"/>
                  <a:pt x="1126080" y="801816"/>
                  <a:pt x="1123950" y="809625"/>
                </a:cubicBezTo>
                <a:cubicBezTo>
                  <a:pt x="1121308" y="819311"/>
                  <a:pt x="1117600" y="828675"/>
                  <a:pt x="1114425" y="838200"/>
                </a:cubicBezTo>
                <a:cubicBezTo>
                  <a:pt x="1112837" y="842963"/>
                  <a:pt x="1110879" y="847618"/>
                  <a:pt x="1109662" y="852488"/>
                </a:cubicBezTo>
                <a:cubicBezTo>
                  <a:pt x="1108075" y="858838"/>
                  <a:pt x="1106320" y="865148"/>
                  <a:pt x="1104900" y="871538"/>
                </a:cubicBezTo>
                <a:cubicBezTo>
                  <a:pt x="1099995" y="893611"/>
                  <a:pt x="1101177" y="894093"/>
                  <a:pt x="1095375" y="914400"/>
                </a:cubicBezTo>
                <a:cubicBezTo>
                  <a:pt x="1093996" y="919227"/>
                  <a:pt x="1091991" y="923861"/>
                  <a:pt x="1090612" y="928688"/>
                </a:cubicBezTo>
                <a:cubicBezTo>
                  <a:pt x="1088814" y="934982"/>
                  <a:pt x="1087648" y="941444"/>
                  <a:pt x="1085850" y="947738"/>
                </a:cubicBezTo>
                <a:cubicBezTo>
                  <a:pt x="1084471" y="952565"/>
                  <a:pt x="1082466" y="957198"/>
                  <a:pt x="1081087" y="962025"/>
                </a:cubicBezTo>
                <a:cubicBezTo>
                  <a:pt x="1066686" y="1012429"/>
                  <a:pt x="1089446" y="941712"/>
                  <a:pt x="1066800" y="1009650"/>
                </a:cubicBezTo>
                <a:cubicBezTo>
                  <a:pt x="1064990" y="1015080"/>
                  <a:pt x="1059835" y="1018818"/>
                  <a:pt x="1057275" y="1023938"/>
                </a:cubicBezTo>
                <a:cubicBezTo>
                  <a:pt x="1055030" y="1028428"/>
                  <a:pt x="1055648" y="1034305"/>
                  <a:pt x="1052512" y="1038225"/>
                </a:cubicBezTo>
                <a:cubicBezTo>
                  <a:pt x="1045797" y="1046618"/>
                  <a:pt x="1033349" y="1049375"/>
                  <a:pt x="1023937" y="1052513"/>
                </a:cubicBezTo>
                <a:cubicBezTo>
                  <a:pt x="1009637" y="1050470"/>
                  <a:pt x="982100" y="1047164"/>
                  <a:pt x="966787" y="1042988"/>
                </a:cubicBezTo>
                <a:cubicBezTo>
                  <a:pt x="966761" y="1042981"/>
                  <a:pt x="931081" y="1031086"/>
                  <a:pt x="923925" y="1028700"/>
                </a:cubicBezTo>
                <a:cubicBezTo>
                  <a:pt x="918495" y="1026890"/>
                  <a:pt x="914400" y="1022350"/>
                  <a:pt x="909637" y="1019175"/>
                </a:cubicBezTo>
                <a:cubicBezTo>
                  <a:pt x="906462" y="1014413"/>
                  <a:pt x="902437" y="1010118"/>
                  <a:pt x="900112" y="1004888"/>
                </a:cubicBezTo>
                <a:cubicBezTo>
                  <a:pt x="877440" y="953877"/>
                  <a:pt x="902619" y="994362"/>
                  <a:pt x="881062" y="962025"/>
                </a:cubicBezTo>
                <a:cubicBezTo>
                  <a:pt x="879475" y="952500"/>
                  <a:pt x="878395" y="942876"/>
                  <a:pt x="876300" y="933450"/>
                </a:cubicBezTo>
                <a:cubicBezTo>
                  <a:pt x="875211" y="928550"/>
                  <a:pt x="871537" y="924183"/>
                  <a:pt x="871537" y="919163"/>
                </a:cubicBezTo>
                <a:cubicBezTo>
                  <a:pt x="871537" y="852524"/>
                  <a:pt x="869346" y="865109"/>
                  <a:pt x="885825" y="823913"/>
                </a:cubicBezTo>
                <a:cubicBezTo>
                  <a:pt x="887412" y="812800"/>
                  <a:pt x="888880" y="801670"/>
                  <a:pt x="890587" y="790575"/>
                </a:cubicBezTo>
                <a:cubicBezTo>
                  <a:pt x="892055" y="781031"/>
                  <a:pt x="895350" y="771656"/>
                  <a:pt x="895350" y="762000"/>
                </a:cubicBezTo>
                <a:cubicBezTo>
                  <a:pt x="895350" y="751070"/>
                  <a:pt x="888839" y="736440"/>
                  <a:pt x="881062" y="728663"/>
                </a:cubicBezTo>
                <a:cubicBezTo>
                  <a:pt x="869741" y="717342"/>
                  <a:pt x="852349" y="714329"/>
                  <a:pt x="838200" y="709613"/>
                </a:cubicBezTo>
                <a:cubicBezTo>
                  <a:pt x="833437" y="708025"/>
                  <a:pt x="828089" y="707635"/>
                  <a:pt x="823912" y="704850"/>
                </a:cubicBezTo>
                <a:cubicBezTo>
                  <a:pt x="819150" y="701675"/>
                  <a:pt x="814984" y="697335"/>
                  <a:pt x="809625" y="695325"/>
                </a:cubicBezTo>
                <a:cubicBezTo>
                  <a:pt x="802516" y="692659"/>
                  <a:pt x="762575" y="687134"/>
                  <a:pt x="757237" y="685800"/>
                </a:cubicBezTo>
                <a:cubicBezTo>
                  <a:pt x="747497" y="683365"/>
                  <a:pt x="738187" y="679450"/>
                  <a:pt x="728662" y="676275"/>
                </a:cubicBezTo>
                <a:lnTo>
                  <a:pt x="685800" y="661988"/>
                </a:lnTo>
                <a:lnTo>
                  <a:pt x="657225" y="652463"/>
                </a:lnTo>
                <a:cubicBezTo>
                  <a:pt x="652462" y="650875"/>
                  <a:pt x="647114" y="650485"/>
                  <a:pt x="642937" y="647700"/>
                </a:cubicBezTo>
                <a:cubicBezTo>
                  <a:pt x="638175" y="644525"/>
                  <a:pt x="633880" y="640500"/>
                  <a:pt x="628650" y="638175"/>
                </a:cubicBezTo>
                <a:cubicBezTo>
                  <a:pt x="619475" y="634097"/>
                  <a:pt x="609600" y="631825"/>
                  <a:pt x="600075" y="628650"/>
                </a:cubicBezTo>
                <a:cubicBezTo>
                  <a:pt x="595312" y="627063"/>
                  <a:pt x="590768" y="624511"/>
                  <a:pt x="585787" y="623888"/>
                </a:cubicBezTo>
                <a:cubicBezTo>
                  <a:pt x="552810" y="619765"/>
                  <a:pt x="551918" y="620595"/>
                  <a:pt x="523875" y="614363"/>
                </a:cubicBezTo>
                <a:cubicBezTo>
                  <a:pt x="517485" y="612943"/>
                  <a:pt x="511215" y="611020"/>
                  <a:pt x="504825" y="609600"/>
                </a:cubicBezTo>
                <a:cubicBezTo>
                  <a:pt x="496923" y="607844"/>
                  <a:pt x="488822" y="606968"/>
                  <a:pt x="481012" y="604838"/>
                </a:cubicBezTo>
                <a:cubicBezTo>
                  <a:pt x="471326" y="602196"/>
                  <a:pt x="462177" y="597748"/>
                  <a:pt x="452437" y="595313"/>
                </a:cubicBezTo>
                <a:cubicBezTo>
                  <a:pt x="446087" y="593725"/>
                  <a:pt x="439656" y="592431"/>
                  <a:pt x="433387" y="590550"/>
                </a:cubicBezTo>
                <a:cubicBezTo>
                  <a:pt x="423770" y="587665"/>
                  <a:pt x="414657" y="582994"/>
                  <a:pt x="404812" y="581025"/>
                </a:cubicBezTo>
                <a:cubicBezTo>
                  <a:pt x="396875" y="579438"/>
                  <a:pt x="388853" y="578226"/>
                  <a:pt x="381000" y="576263"/>
                </a:cubicBezTo>
                <a:cubicBezTo>
                  <a:pt x="376130" y="575045"/>
                  <a:pt x="371539" y="572879"/>
                  <a:pt x="366712" y="571500"/>
                </a:cubicBezTo>
                <a:cubicBezTo>
                  <a:pt x="360418" y="569702"/>
                  <a:pt x="353956" y="568536"/>
                  <a:pt x="347662" y="566738"/>
                </a:cubicBezTo>
                <a:cubicBezTo>
                  <a:pt x="342835" y="565359"/>
                  <a:pt x="338202" y="563354"/>
                  <a:pt x="333375" y="561975"/>
                </a:cubicBezTo>
                <a:cubicBezTo>
                  <a:pt x="282971" y="547574"/>
                  <a:pt x="353688" y="570334"/>
                  <a:pt x="285750" y="547688"/>
                </a:cubicBezTo>
                <a:cubicBezTo>
                  <a:pt x="278071" y="545128"/>
                  <a:pt x="269747" y="545055"/>
                  <a:pt x="261937" y="542925"/>
                </a:cubicBezTo>
                <a:cubicBezTo>
                  <a:pt x="252251" y="540283"/>
                  <a:pt x="242887" y="536575"/>
                  <a:pt x="233362" y="533400"/>
                </a:cubicBezTo>
                <a:lnTo>
                  <a:pt x="219075" y="528638"/>
                </a:lnTo>
                <a:lnTo>
                  <a:pt x="204787" y="523875"/>
                </a:lnTo>
                <a:lnTo>
                  <a:pt x="190500" y="519113"/>
                </a:lnTo>
                <a:cubicBezTo>
                  <a:pt x="167858" y="504019"/>
                  <a:pt x="181642" y="511398"/>
                  <a:pt x="147637" y="500063"/>
                </a:cubicBezTo>
                <a:cubicBezTo>
                  <a:pt x="143119" y="498557"/>
                  <a:pt x="146050" y="512763"/>
                  <a:pt x="142875" y="51435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620000" y="228600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/>
              <a:t>2014 BCS</a:t>
            </a:r>
          </a:p>
          <a:p>
            <a:pPr algn="ctr"/>
            <a:r>
              <a:rPr lang="en-US" sz="1600" b="1" u="sng" dirty="0" smtClean="0"/>
              <a:t>Index Sites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       </a:t>
            </a:r>
            <a:r>
              <a:rPr lang="en-US" sz="1600" b="1" i="1" dirty="0" smtClean="0"/>
              <a:t>C. </a:t>
            </a:r>
            <a:r>
              <a:rPr lang="en-US" sz="1600" b="1" i="1" dirty="0" err="1" smtClean="0"/>
              <a:t>opilio</a:t>
            </a:r>
            <a:endParaRPr lang="en-US" sz="1600" b="1" i="1" dirty="0" smtClean="0"/>
          </a:p>
          <a:p>
            <a:r>
              <a:rPr lang="en-US" sz="1600" b="1" i="1" dirty="0"/>
              <a:t> </a:t>
            </a:r>
            <a:r>
              <a:rPr lang="en-US" sz="1600" b="1" i="1" dirty="0" smtClean="0"/>
              <a:t>           C. </a:t>
            </a:r>
            <a:r>
              <a:rPr lang="en-US" sz="1600" b="1" i="1" dirty="0" err="1"/>
              <a:t>b</a:t>
            </a:r>
            <a:r>
              <a:rPr lang="en-US" sz="1600" b="1" i="1" dirty="0" err="1" smtClean="0"/>
              <a:t>airdi</a:t>
            </a:r>
            <a:endParaRPr lang="en-US" sz="1600" b="1" i="1" dirty="0" smtClean="0"/>
          </a:p>
          <a:p>
            <a:endParaRPr lang="en-US" sz="1600" b="1" dirty="0"/>
          </a:p>
        </p:txBody>
      </p:sp>
      <p:sp>
        <p:nvSpPr>
          <p:cNvPr id="42" name="Oval 41"/>
          <p:cNvSpPr/>
          <p:nvPr/>
        </p:nvSpPr>
        <p:spPr>
          <a:xfrm>
            <a:off x="7848600" y="838200"/>
            <a:ext cx="304800" cy="152400"/>
          </a:xfrm>
          <a:prstGeom prst="ellipse">
            <a:avLst/>
          </a:pr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848600" y="1066800"/>
            <a:ext cx="304800" cy="152400"/>
          </a:xfrm>
          <a:prstGeom prst="ellipse">
            <a:avLst/>
          </a:pr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514600" y="76200"/>
            <a:ext cx="6858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1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85800" y="3821668"/>
            <a:ext cx="6858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3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352800" y="1383268"/>
            <a:ext cx="6858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2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28600" y="2819400"/>
            <a:ext cx="6858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Cb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867400" y="6031468"/>
            <a:ext cx="6858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Cb</a:t>
            </a:r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1905000" y="5345668"/>
            <a:ext cx="6858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Cb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2362200" y="1351756"/>
            <a:ext cx="1250138" cy="986632"/>
          </a:xfrm>
          <a:custGeom>
            <a:avLst/>
            <a:gdLst>
              <a:gd name="connsiteX0" fmla="*/ 654825 w 1250138"/>
              <a:gd name="connsiteY0" fmla="*/ 794 h 986632"/>
              <a:gd name="connsiteX1" fmla="*/ 669113 w 1250138"/>
              <a:gd name="connsiteY1" fmla="*/ 10319 h 986632"/>
              <a:gd name="connsiteX2" fmla="*/ 740550 w 1250138"/>
              <a:gd name="connsiteY2" fmla="*/ 19844 h 986632"/>
              <a:gd name="connsiteX3" fmla="*/ 769125 w 1250138"/>
              <a:gd name="connsiteY3" fmla="*/ 29369 h 986632"/>
              <a:gd name="connsiteX4" fmla="*/ 797700 w 1250138"/>
              <a:gd name="connsiteY4" fmla="*/ 48419 h 986632"/>
              <a:gd name="connsiteX5" fmla="*/ 811988 w 1250138"/>
              <a:gd name="connsiteY5" fmla="*/ 57944 h 986632"/>
              <a:gd name="connsiteX6" fmla="*/ 835800 w 1250138"/>
              <a:gd name="connsiteY6" fmla="*/ 62707 h 986632"/>
              <a:gd name="connsiteX7" fmla="*/ 835800 w 1250138"/>
              <a:gd name="connsiteY7" fmla="*/ 91282 h 986632"/>
              <a:gd name="connsiteX8" fmla="*/ 831038 w 1250138"/>
              <a:gd name="connsiteY8" fmla="*/ 143669 h 986632"/>
              <a:gd name="connsiteX9" fmla="*/ 826275 w 1250138"/>
              <a:gd name="connsiteY9" fmla="*/ 257969 h 986632"/>
              <a:gd name="connsiteX10" fmla="*/ 816750 w 1250138"/>
              <a:gd name="connsiteY10" fmla="*/ 300832 h 986632"/>
              <a:gd name="connsiteX11" fmla="*/ 807225 w 1250138"/>
              <a:gd name="connsiteY11" fmla="*/ 348457 h 986632"/>
              <a:gd name="connsiteX12" fmla="*/ 792938 w 1250138"/>
              <a:gd name="connsiteY12" fmla="*/ 424657 h 986632"/>
              <a:gd name="connsiteX13" fmla="*/ 788175 w 1250138"/>
              <a:gd name="connsiteY13" fmla="*/ 448469 h 986632"/>
              <a:gd name="connsiteX14" fmla="*/ 783413 w 1250138"/>
              <a:gd name="connsiteY14" fmla="*/ 462757 h 986632"/>
              <a:gd name="connsiteX15" fmla="*/ 773888 w 1250138"/>
              <a:gd name="connsiteY15" fmla="*/ 505619 h 986632"/>
              <a:gd name="connsiteX16" fmla="*/ 769125 w 1250138"/>
              <a:gd name="connsiteY16" fmla="*/ 519907 h 986632"/>
              <a:gd name="connsiteX17" fmla="*/ 773888 w 1250138"/>
              <a:gd name="connsiteY17" fmla="*/ 534194 h 986632"/>
              <a:gd name="connsiteX18" fmla="*/ 792938 w 1250138"/>
              <a:gd name="connsiteY18" fmla="*/ 538957 h 986632"/>
              <a:gd name="connsiteX19" fmla="*/ 831038 w 1250138"/>
              <a:gd name="connsiteY19" fmla="*/ 548482 h 986632"/>
              <a:gd name="connsiteX20" fmla="*/ 859613 w 1250138"/>
              <a:gd name="connsiteY20" fmla="*/ 567532 h 986632"/>
              <a:gd name="connsiteX21" fmla="*/ 878663 w 1250138"/>
              <a:gd name="connsiteY21" fmla="*/ 581819 h 986632"/>
              <a:gd name="connsiteX22" fmla="*/ 897713 w 1250138"/>
              <a:gd name="connsiteY22" fmla="*/ 586582 h 986632"/>
              <a:gd name="connsiteX23" fmla="*/ 912000 w 1250138"/>
              <a:gd name="connsiteY23" fmla="*/ 596107 h 986632"/>
              <a:gd name="connsiteX24" fmla="*/ 973913 w 1250138"/>
              <a:gd name="connsiteY24" fmla="*/ 605632 h 986632"/>
              <a:gd name="connsiteX25" fmla="*/ 1016775 w 1250138"/>
              <a:gd name="connsiteY25" fmla="*/ 610394 h 986632"/>
              <a:gd name="connsiteX26" fmla="*/ 1050113 w 1250138"/>
              <a:gd name="connsiteY26" fmla="*/ 619919 h 986632"/>
              <a:gd name="connsiteX27" fmla="*/ 1092975 w 1250138"/>
              <a:gd name="connsiteY27" fmla="*/ 634207 h 986632"/>
              <a:gd name="connsiteX28" fmla="*/ 1159650 w 1250138"/>
              <a:gd name="connsiteY28" fmla="*/ 638969 h 986632"/>
              <a:gd name="connsiteX29" fmla="*/ 1173938 w 1250138"/>
              <a:gd name="connsiteY29" fmla="*/ 643732 h 986632"/>
              <a:gd name="connsiteX30" fmla="*/ 1202513 w 1250138"/>
              <a:gd name="connsiteY30" fmla="*/ 662782 h 986632"/>
              <a:gd name="connsiteX31" fmla="*/ 1231088 w 1250138"/>
              <a:gd name="connsiteY31" fmla="*/ 672307 h 986632"/>
              <a:gd name="connsiteX32" fmla="*/ 1235850 w 1250138"/>
              <a:gd name="connsiteY32" fmla="*/ 696119 h 986632"/>
              <a:gd name="connsiteX33" fmla="*/ 1245375 w 1250138"/>
              <a:gd name="connsiteY33" fmla="*/ 724694 h 986632"/>
              <a:gd name="connsiteX34" fmla="*/ 1250138 w 1250138"/>
              <a:gd name="connsiteY34" fmla="*/ 743744 h 986632"/>
              <a:gd name="connsiteX35" fmla="*/ 1245375 w 1250138"/>
              <a:gd name="connsiteY35" fmla="*/ 815182 h 986632"/>
              <a:gd name="connsiteX36" fmla="*/ 1235850 w 1250138"/>
              <a:gd name="connsiteY36" fmla="*/ 843757 h 986632"/>
              <a:gd name="connsiteX37" fmla="*/ 1231088 w 1250138"/>
              <a:gd name="connsiteY37" fmla="*/ 867569 h 986632"/>
              <a:gd name="connsiteX38" fmla="*/ 1197750 w 1250138"/>
              <a:gd name="connsiteY38" fmla="*/ 881857 h 986632"/>
              <a:gd name="connsiteX39" fmla="*/ 1169175 w 1250138"/>
              <a:gd name="connsiteY39" fmla="*/ 877094 h 986632"/>
              <a:gd name="connsiteX40" fmla="*/ 1140600 w 1250138"/>
              <a:gd name="connsiteY40" fmla="*/ 862807 h 986632"/>
              <a:gd name="connsiteX41" fmla="*/ 1073925 w 1250138"/>
              <a:gd name="connsiteY41" fmla="*/ 853282 h 986632"/>
              <a:gd name="connsiteX42" fmla="*/ 1040588 w 1250138"/>
              <a:gd name="connsiteY42" fmla="*/ 843757 h 986632"/>
              <a:gd name="connsiteX43" fmla="*/ 1021538 w 1250138"/>
              <a:gd name="connsiteY43" fmla="*/ 838994 h 986632"/>
              <a:gd name="connsiteX44" fmla="*/ 973913 w 1250138"/>
              <a:gd name="connsiteY44" fmla="*/ 829469 h 986632"/>
              <a:gd name="connsiteX45" fmla="*/ 940575 w 1250138"/>
              <a:gd name="connsiteY45" fmla="*/ 819944 h 986632"/>
              <a:gd name="connsiteX46" fmla="*/ 912000 w 1250138"/>
              <a:gd name="connsiteY46" fmla="*/ 810419 h 986632"/>
              <a:gd name="connsiteX47" fmla="*/ 854850 w 1250138"/>
              <a:gd name="connsiteY47" fmla="*/ 805657 h 986632"/>
              <a:gd name="connsiteX48" fmla="*/ 802463 w 1250138"/>
              <a:gd name="connsiteY48" fmla="*/ 791369 h 986632"/>
              <a:gd name="connsiteX49" fmla="*/ 745313 w 1250138"/>
              <a:gd name="connsiteY49" fmla="*/ 781844 h 986632"/>
              <a:gd name="connsiteX50" fmla="*/ 731025 w 1250138"/>
              <a:gd name="connsiteY50" fmla="*/ 777082 h 986632"/>
              <a:gd name="connsiteX51" fmla="*/ 711975 w 1250138"/>
              <a:gd name="connsiteY51" fmla="*/ 772319 h 986632"/>
              <a:gd name="connsiteX52" fmla="*/ 654825 w 1250138"/>
              <a:gd name="connsiteY52" fmla="*/ 762794 h 986632"/>
              <a:gd name="connsiteX53" fmla="*/ 626250 w 1250138"/>
              <a:gd name="connsiteY53" fmla="*/ 753269 h 986632"/>
              <a:gd name="connsiteX54" fmla="*/ 583388 w 1250138"/>
              <a:gd name="connsiteY54" fmla="*/ 734219 h 986632"/>
              <a:gd name="connsiteX55" fmla="*/ 559575 w 1250138"/>
              <a:gd name="connsiteY55" fmla="*/ 729457 h 986632"/>
              <a:gd name="connsiteX56" fmla="*/ 531000 w 1250138"/>
              <a:gd name="connsiteY56" fmla="*/ 719932 h 986632"/>
              <a:gd name="connsiteX57" fmla="*/ 497663 w 1250138"/>
              <a:gd name="connsiteY57" fmla="*/ 724694 h 986632"/>
              <a:gd name="connsiteX58" fmla="*/ 502425 w 1250138"/>
              <a:gd name="connsiteY58" fmla="*/ 743744 h 986632"/>
              <a:gd name="connsiteX59" fmla="*/ 497663 w 1250138"/>
              <a:gd name="connsiteY59" fmla="*/ 800894 h 986632"/>
              <a:gd name="connsiteX60" fmla="*/ 483375 w 1250138"/>
              <a:gd name="connsiteY60" fmla="*/ 853282 h 986632"/>
              <a:gd name="connsiteX61" fmla="*/ 478613 w 1250138"/>
              <a:gd name="connsiteY61" fmla="*/ 872332 h 986632"/>
              <a:gd name="connsiteX62" fmla="*/ 469088 w 1250138"/>
              <a:gd name="connsiteY62" fmla="*/ 900907 h 986632"/>
              <a:gd name="connsiteX63" fmla="*/ 459563 w 1250138"/>
              <a:gd name="connsiteY63" fmla="*/ 934244 h 986632"/>
              <a:gd name="connsiteX64" fmla="*/ 440513 w 1250138"/>
              <a:gd name="connsiteY64" fmla="*/ 962819 h 986632"/>
              <a:gd name="connsiteX65" fmla="*/ 307163 w 1250138"/>
              <a:gd name="connsiteY65" fmla="*/ 967582 h 986632"/>
              <a:gd name="connsiteX66" fmla="*/ 264300 w 1250138"/>
              <a:gd name="connsiteY66" fmla="*/ 972344 h 986632"/>
              <a:gd name="connsiteX67" fmla="*/ 235725 w 1250138"/>
              <a:gd name="connsiteY67" fmla="*/ 981869 h 986632"/>
              <a:gd name="connsiteX68" fmla="*/ 221438 w 1250138"/>
              <a:gd name="connsiteY68" fmla="*/ 986632 h 986632"/>
              <a:gd name="connsiteX69" fmla="*/ 183338 w 1250138"/>
              <a:gd name="connsiteY69" fmla="*/ 981869 h 986632"/>
              <a:gd name="connsiteX70" fmla="*/ 154763 w 1250138"/>
              <a:gd name="connsiteY70" fmla="*/ 962819 h 986632"/>
              <a:gd name="connsiteX71" fmla="*/ 140475 w 1250138"/>
              <a:gd name="connsiteY71" fmla="*/ 958057 h 986632"/>
              <a:gd name="connsiteX72" fmla="*/ 135713 w 1250138"/>
              <a:gd name="connsiteY72" fmla="*/ 939007 h 986632"/>
              <a:gd name="connsiteX73" fmla="*/ 145238 w 1250138"/>
              <a:gd name="connsiteY73" fmla="*/ 896144 h 986632"/>
              <a:gd name="connsiteX74" fmla="*/ 154763 w 1250138"/>
              <a:gd name="connsiteY74" fmla="*/ 881857 h 986632"/>
              <a:gd name="connsiteX75" fmla="*/ 88088 w 1250138"/>
              <a:gd name="connsiteY75" fmla="*/ 867569 h 986632"/>
              <a:gd name="connsiteX76" fmla="*/ 73800 w 1250138"/>
              <a:gd name="connsiteY76" fmla="*/ 862807 h 986632"/>
              <a:gd name="connsiteX77" fmla="*/ 88088 w 1250138"/>
              <a:gd name="connsiteY77" fmla="*/ 858044 h 986632"/>
              <a:gd name="connsiteX78" fmla="*/ 83325 w 1250138"/>
              <a:gd name="connsiteY78" fmla="*/ 786607 h 986632"/>
              <a:gd name="connsiteX79" fmla="*/ 45225 w 1250138"/>
              <a:gd name="connsiteY79" fmla="*/ 762794 h 986632"/>
              <a:gd name="connsiteX80" fmla="*/ 30938 w 1250138"/>
              <a:gd name="connsiteY80" fmla="*/ 758032 h 986632"/>
              <a:gd name="connsiteX81" fmla="*/ 16650 w 1250138"/>
              <a:gd name="connsiteY81" fmla="*/ 753269 h 986632"/>
              <a:gd name="connsiteX82" fmla="*/ 2363 w 1250138"/>
              <a:gd name="connsiteY82" fmla="*/ 738982 h 986632"/>
              <a:gd name="connsiteX83" fmla="*/ 7125 w 1250138"/>
              <a:gd name="connsiteY83" fmla="*/ 696119 h 986632"/>
              <a:gd name="connsiteX84" fmla="*/ 11888 w 1250138"/>
              <a:gd name="connsiteY84" fmla="*/ 681832 h 986632"/>
              <a:gd name="connsiteX85" fmla="*/ 26175 w 1250138"/>
              <a:gd name="connsiteY85" fmla="*/ 677069 h 986632"/>
              <a:gd name="connsiteX86" fmla="*/ 92850 w 1250138"/>
              <a:gd name="connsiteY86" fmla="*/ 677069 h 986632"/>
              <a:gd name="connsiteX87" fmla="*/ 107138 w 1250138"/>
              <a:gd name="connsiteY87" fmla="*/ 667544 h 986632"/>
              <a:gd name="connsiteX88" fmla="*/ 126188 w 1250138"/>
              <a:gd name="connsiteY88" fmla="*/ 638969 h 986632"/>
              <a:gd name="connsiteX89" fmla="*/ 135713 w 1250138"/>
              <a:gd name="connsiteY89" fmla="*/ 624682 h 986632"/>
              <a:gd name="connsiteX90" fmla="*/ 150000 w 1250138"/>
              <a:gd name="connsiteY90" fmla="*/ 619919 h 986632"/>
              <a:gd name="connsiteX91" fmla="*/ 164288 w 1250138"/>
              <a:gd name="connsiteY91" fmla="*/ 629444 h 986632"/>
              <a:gd name="connsiteX92" fmla="*/ 173813 w 1250138"/>
              <a:gd name="connsiteY92" fmla="*/ 677069 h 986632"/>
              <a:gd name="connsiteX93" fmla="*/ 183338 w 1250138"/>
              <a:gd name="connsiteY93" fmla="*/ 691357 h 986632"/>
              <a:gd name="connsiteX94" fmla="*/ 202388 w 1250138"/>
              <a:gd name="connsiteY94" fmla="*/ 696119 h 986632"/>
              <a:gd name="connsiteX95" fmla="*/ 216675 w 1250138"/>
              <a:gd name="connsiteY95" fmla="*/ 705644 h 986632"/>
              <a:gd name="connsiteX96" fmla="*/ 245250 w 1250138"/>
              <a:gd name="connsiteY96" fmla="*/ 715169 h 986632"/>
              <a:gd name="connsiteX97" fmla="*/ 273825 w 1250138"/>
              <a:gd name="connsiteY97" fmla="*/ 724694 h 986632"/>
              <a:gd name="connsiteX98" fmla="*/ 311925 w 1250138"/>
              <a:gd name="connsiteY98" fmla="*/ 734219 h 986632"/>
              <a:gd name="connsiteX99" fmla="*/ 354788 w 1250138"/>
              <a:gd name="connsiteY99" fmla="*/ 715169 h 986632"/>
              <a:gd name="connsiteX100" fmla="*/ 364313 w 1250138"/>
              <a:gd name="connsiteY100" fmla="*/ 686594 h 986632"/>
              <a:gd name="connsiteX101" fmla="*/ 369075 w 1250138"/>
              <a:gd name="connsiteY101" fmla="*/ 672307 h 986632"/>
              <a:gd name="connsiteX102" fmla="*/ 354788 w 1250138"/>
              <a:gd name="connsiteY102" fmla="*/ 615157 h 986632"/>
              <a:gd name="connsiteX103" fmla="*/ 350025 w 1250138"/>
              <a:gd name="connsiteY103" fmla="*/ 596107 h 986632"/>
              <a:gd name="connsiteX104" fmla="*/ 307163 w 1250138"/>
              <a:gd name="connsiteY104" fmla="*/ 572294 h 986632"/>
              <a:gd name="connsiteX105" fmla="*/ 316688 w 1250138"/>
              <a:gd name="connsiteY105" fmla="*/ 543719 h 986632"/>
              <a:gd name="connsiteX106" fmla="*/ 321450 w 1250138"/>
              <a:gd name="connsiteY106" fmla="*/ 529432 h 986632"/>
              <a:gd name="connsiteX107" fmla="*/ 326213 w 1250138"/>
              <a:gd name="connsiteY107" fmla="*/ 505619 h 986632"/>
              <a:gd name="connsiteX108" fmla="*/ 330975 w 1250138"/>
              <a:gd name="connsiteY108" fmla="*/ 367507 h 986632"/>
              <a:gd name="connsiteX109" fmla="*/ 340500 w 1250138"/>
              <a:gd name="connsiteY109" fmla="*/ 338932 h 986632"/>
              <a:gd name="connsiteX110" fmla="*/ 350025 w 1250138"/>
              <a:gd name="connsiteY110" fmla="*/ 310357 h 986632"/>
              <a:gd name="connsiteX111" fmla="*/ 359550 w 1250138"/>
              <a:gd name="connsiteY111" fmla="*/ 281782 h 986632"/>
              <a:gd name="connsiteX112" fmla="*/ 364313 w 1250138"/>
              <a:gd name="connsiteY112" fmla="*/ 267494 h 986632"/>
              <a:gd name="connsiteX113" fmla="*/ 369075 w 1250138"/>
              <a:gd name="connsiteY113" fmla="*/ 248444 h 986632"/>
              <a:gd name="connsiteX114" fmla="*/ 378600 w 1250138"/>
              <a:gd name="connsiteY114" fmla="*/ 219869 h 986632"/>
              <a:gd name="connsiteX115" fmla="*/ 454800 w 1250138"/>
              <a:gd name="connsiteY115" fmla="*/ 224632 h 986632"/>
              <a:gd name="connsiteX116" fmla="*/ 469088 w 1250138"/>
              <a:gd name="connsiteY116" fmla="*/ 229394 h 986632"/>
              <a:gd name="connsiteX117" fmla="*/ 492900 w 1250138"/>
              <a:gd name="connsiteY117" fmla="*/ 238919 h 986632"/>
              <a:gd name="connsiteX118" fmla="*/ 516713 w 1250138"/>
              <a:gd name="connsiteY118" fmla="*/ 243682 h 986632"/>
              <a:gd name="connsiteX119" fmla="*/ 531000 w 1250138"/>
              <a:gd name="connsiteY119" fmla="*/ 248444 h 986632"/>
              <a:gd name="connsiteX120" fmla="*/ 545288 w 1250138"/>
              <a:gd name="connsiteY120" fmla="*/ 257969 h 986632"/>
              <a:gd name="connsiteX121" fmla="*/ 564338 w 1250138"/>
              <a:gd name="connsiteY121" fmla="*/ 262732 h 986632"/>
              <a:gd name="connsiteX122" fmla="*/ 578625 w 1250138"/>
              <a:gd name="connsiteY122" fmla="*/ 267494 h 986632"/>
              <a:gd name="connsiteX123" fmla="*/ 592913 w 1250138"/>
              <a:gd name="connsiteY123" fmla="*/ 238919 h 986632"/>
              <a:gd name="connsiteX124" fmla="*/ 602438 w 1250138"/>
              <a:gd name="connsiteY124" fmla="*/ 210344 h 986632"/>
              <a:gd name="connsiteX125" fmla="*/ 607200 w 1250138"/>
              <a:gd name="connsiteY125" fmla="*/ 196057 h 986632"/>
              <a:gd name="connsiteX126" fmla="*/ 611963 w 1250138"/>
              <a:gd name="connsiteY126" fmla="*/ 181769 h 986632"/>
              <a:gd name="connsiteX127" fmla="*/ 616725 w 1250138"/>
              <a:gd name="connsiteY127" fmla="*/ 157957 h 986632"/>
              <a:gd name="connsiteX128" fmla="*/ 626250 w 1250138"/>
              <a:gd name="connsiteY128" fmla="*/ 129382 h 986632"/>
              <a:gd name="connsiteX129" fmla="*/ 631013 w 1250138"/>
              <a:gd name="connsiteY129" fmla="*/ 72232 h 986632"/>
              <a:gd name="connsiteX130" fmla="*/ 635775 w 1250138"/>
              <a:gd name="connsiteY130" fmla="*/ 57944 h 986632"/>
              <a:gd name="connsiteX131" fmla="*/ 640538 w 1250138"/>
              <a:gd name="connsiteY131" fmla="*/ 24607 h 986632"/>
              <a:gd name="connsiteX132" fmla="*/ 669113 w 1250138"/>
              <a:gd name="connsiteY132" fmla="*/ 5557 h 986632"/>
              <a:gd name="connsiteX133" fmla="*/ 654825 w 1250138"/>
              <a:gd name="connsiteY133" fmla="*/ 794 h 986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1250138" h="986632">
                <a:moveTo>
                  <a:pt x="654825" y="794"/>
                </a:moveTo>
                <a:cubicBezTo>
                  <a:pt x="654825" y="1588"/>
                  <a:pt x="663993" y="7759"/>
                  <a:pt x="669113" y="10319"/>
                </a:cubicBezTo>
                <a:cubicBezTo>
                  <a:pt x="688569" y="20047"/>
                  <a:pt x="727770" y="18779"/>
                  <a:pt x="740550" y="19844"/>
                </a:cubicBezTo>
                <a:cubicBezTo>
                  <a:pt x="750075" y="23019"/>
                  <a:pt x="760771" y="23800"/>
                  <a:pt x="769125" y="29369"/>
                </a:cubicBezTo>
                <a:lnTo>
                  <a:pt x="797700" y="48419"/>
                </a:lnTo>
                <a:cubicBezTo>
                  <a:pt x="802463" y="51594"/>
                  <a:pt x="806375" y="56821"/>
                  <a:pt x="811988" y="57944"/>
                </a:cubicBezTo>
                <a:lnTo>
                  <a:pt x="835800" y="62707"/>
                </a:lnTo>
                <a:cubicBezTo>
                  <a:pt x="844691" y="89376"/>
                  <a:pt x="839610" y="64611"/>
                  <a:pt x="835800" y="91282"/>
                </a:cubicBezTo>
                <a:cubicBezTo>
                  <a:pt x="833320" y="108640"/>
                  <a:pt x="832625" y="126207"/>
                  <a:pt x="831038" y="143669"/>
                </a:cubicBezTo>
                <a:cubicBezTo>
                  <a:pt x="829450" y="181769"/>
                  <a:pt x="828812" y="219920"/>
                  <a:pt x="826275" y="257969"/>
                </a:cubicBezTo>
                <a:cubicBezTo>
                  <a:pt x="823522" y="299263"/>
                  <a:pt x="823093" y="273345"/>
                  <a:pt x="816750" y="300832"/>
                </a:cubicBezTo>
                <a:cubicBezTo>
                  <a:pt x="813110" y="316607"/>
                  <a:pt x="809886" y="332488"/>
                  <a:pt x="807225" y="348457"/>
                </a:cubicBezTo>
                <a:cubicBezTo>
                  <a:pt x="799803" y="392993"/>
                  <a:pt x="804354" y="367578"/>
                  <a:pt x="792938" y="424657"/>
                </a:cubicBezTo>
                <a:cubicBezTo>
                  <a:pt x="791350" y="432594"/>
                  <a:pt x="790734" y="440790"/>
                  <a:pt x="788175" y="448469"/>
                </a:cubicBezTo>
                <a:cubicBezTo>
                  <a:pt x="786588" y="453232"/>
                  <a:pt x="784792" y="457930"/>
                  <a:pt x="783413" y="462757"/>
                </a:cubicBezTo>
                <a:cubicBezTo>
                  <a:pt x="773625" y="497016"/>
                  <a:pt x="783720" y="466292"/>
                  <a:pt x="773888" y="505619"/>
                </a:cubicBezTo>
                <a:cubicBezTo>
                  <a:pt x="772670" y="510489"/>
                  <a:pt x="770713" y="515144"/>
                  <a:pt x="769125" y="519907"/>
                </a:cubicBezTo>
                <a:cubicBezTo>
                  <a:pt x="770713" y="524669"/>
                  <a:pt x="769968" y="531058"/>
                  <a:pt x="773888" y="534194"/>
                </a:cubicBezTo>
                <a:cubicBezTo>
                  <a:pt x="778999" y="538283"/>
                  <a:pt x="786548" y="537537"/>
                  <a:pt x="792938" y="538957"/>
                </a:cubicBezTo>
                <a:cubicBezTo>
                  <a:pt x="799980" y="540522"/>
                  <a:pt x="822525" y="543753"/>
                  <a:pt x="831038" y="548482"/>
                </a:cubicBezTo>
                <a:cubicBezTo>
                  <a:pt x="841045" y="554041"/>
                  <a:pt x="850455" y="560664"/>
                  <a:pt x="859613" y="567532"/>
                </a:cubicBezTo>
                <a:cubicBezTo>
                  <a:pt x="865963" y="572294"/>
                  <a:pt x="871564" y="578269"/>
                  <a:pt x="878663" y="581819"/>
                </a:cubicBezTo>
                <a:cubicBezTo>
                  <a:pt x="884517" y="584746"/>
                  <a:pt x="891363" y="584994"/>
                  <a:pt x="897713" y="586582"/>
                </a:cubicBezTo>
                <a:cubicBezTo>
                  <a:pt x="902475" y="589757"/>
                  <a:pt x="906881" y="593547"/>
                  <a:pt x="912000" y="596107"/>
                </a:cubicBezTo>
                <a:cubicBezTo>
                  <a:pt x="929218" y="604716"/>
                  <a:pt x="960082" y="604176"/>
                  <a:pt x="973913" y="605632"/>
                </a:cubicBezTo>
                <a:lnTo>
                  <a:pt x="1016775" y="610394"/>
                </a:lnTo>
                <a:cubicBezTo>
                  <a:pt x="1031777" y="614145"/>
                  <a:pt x="1036456" y="614798"/>
                  <a:pt x="1050113" y="619919"/>
                </a:cubicBezTo>
                <a:cubicBezTo>
                  <a:pt x="1064036" y="625140"/>
                  <a:pt x="1077856" y="632527"/>
                  <a:pt x="1092975" y="634207"/>
                </a:cubicBezTo>
                <a:cubicBezTo>
                  <a:pt x="1115120" y="636668"/>
                  <a:pt x="1137425" y="637382"/>
                  <a:pt x="1159650" y="638969"/>
                </a:cubicBezTo>
                <a:cubicBezTo>
                  <a:pt x="1164413" y="640557"/>
                  <a:pt x="1169549" y="641294"/>
                  <a:pt x="1173938" y="643732"/>
                </a:cubicBezTo>
                <a:cubicBezTo>
                  <a:pt x="1183945" y="649291"/>
                  <a:pt x="1191653" y="659162"/>
                  <a:pt x="1202513" y="662782"/>
                </a:cubicBezTo>
                <a:lnTo>
                  <a:pt x="1231088" y="672307"/>
                </a:lnTo>
                <a:cubicBezTo>
                  <a:pt x="1232675" y="680244"/>
                  <a:pt x="1233720" y="688310"/>
                  <a:pt x="1235850" y="696119"/>
                </a:cubicBezTo>
                <a:cubicBezTo>
                  <a:pt x="1238492" y="705805"/>
                  <a:pt x="1242940" y="714954"/>
                  <a:pt x="1245375" y="724694"/>
                </a:cubicBezTo>
                <a:lnTo>
                  <a:pt x="1250138" y="743744"/>
                </a:lnTo>
                <a:cubicBezTo>
                  <a:pt x="1248550" y="767557"/>
                  <a:pt x="1248750" y="791556"/>
                  <a:pt x="1245375" y="815182"/>
                </a:cubicBezTo>
                <a:cubicBezTo>
                  <a:pt x="1243955" y="825121"/>
                  <a:pt x="1237819" y="833912"/>
                  <a:pt x="1235850" y="843757"/>
                </a:cubicBezTo>
                <a:cubicBezTo>
                  <a:pt x="1234263" y="851694"/>
                  <a:pt x="1235104" y="860541"/>
                  <a:pt x="1231088" y="867569"/>
                </a:cubicBezTo>
                <a:cubicBezTo>
                  <a:pt x="1225607" y="877161"/>
                  <a:pt x="1206054" y="879781"/>
                  <a:pt x="1197750" y="881857"/>
                </a:cubicBezTo>
                <a:cubicBezTo>
                  <a:pt x="1188225" y="880269"/>
                  <a:pt x="1178336" y="880148"/>
                  <a:pt x="1169175" y="877094"/>
                </a:cubicBezTo>
                <a:cubicBezTo>
                  <a:pt x="1132566" y="864890"/>
                  <a:pt x="1176233" y="869286"/>
                  <a:pt x="1140600" y="862807"/>
                </a:cubicBezTo>
                <a:cubicBezTo>
                  <a:pt x="1044123" y="845266"/>
                  <a:pt x="1151940" y="868885"/>
                  <a:pt x="1073925" y="853282"/>
                </a:cubicBezTo>
                <a:cubicBezTo>
                  <a:pt x="1049127" y="848322"/>
                  <a:pt x="1061758" y="849806"/>
                  <a:pt x="1040588" y="843757"/>
                </a:cubicBezTo>
                <a:cubicBezTo>
                  <a:pt x="1034294" y="841959"/>
                  <a:pt x="1027938" y="840366"/>
                  <a:pt x="1021538" y="838994"/>
                </a:cubicBezTo>
                <a:cubicBezTo>
                  <a:pt x="1005708" y="835602"/>
                  <a:pt x="989272" y="834588"/>
                  <a:pt x="973913" y="829469"/>
                </a:cubicBezTo>
                <a:cubicBezTo>
                  <a:pt x="925857" y="813453"/>
                  <a:pt x="1000426" y="837900"/>
                  <a:pt x="940575" y="819944"/>
                </a:cubicBezTo>
                <a:cubicBezTo>
                  <a:pt x="930958" y="817059"/>
                  <a:pt x="922006" y="811253"/>
                  <a:pt x="912000" y="810419"/>
                </a:cubicBezTo>
                <a:lnTo>
                  <a:pt x="854850" y="805657"/>
                </a:lnTo>
                <a:cubicBezTo>
                  <a:pt x="837411" y="799843"/>
                  <a:pt x="821267" y="794055"/>
                  <a:pt x="802463" y="791369"/>
                </a:cubicBezTo>
                <a:cubicBezTo>
                  <a:pt x="783631" y="788679"/>
                  <a:pt x="763894" y="786489"/>
                  <a:pt x="745313" y="781844"/>
                </a:cubicBezTo>
                <a:cubicBezTo>
                  <a:pt x="740443" y="780626"/>
                  <a:pt x="735852" y="778461"/>
                  <a:pt x="731025" y="777082"/>
                </a:cubicBezTo>
                <a:cubicBezTo>
                  <a:pt x="724731" y="775284"/>
                  <a:pt x="718365" y="773739"/>
                  <a:pt x="711975" y="772319"/>
                </a:cubicBezTo>
                <a:cubicBezTo>
                  <a:pt x="686915" y="766750"/>
                  <a:pt x="682642" y="766768"/>
                  <a:pt x="654825" y="762794"/>
                </a:cubicBezTo>
                <a:cubicBezTo>
                  <a:pt x="645300" y="759619"/>
                  <a:pt x="634604" y="758838"/>
                  <a:pt x="626250" y="753269"/>
                </a:cubicBezTo>
                <a:cubicBezTo>
                  <a:pt x="609148" y="741867"/>
                  <a:pt x="607676" y="739076"/>
                  <a:pt x="583388" y="734219"/>
                </a:cubicBezTo>
                <a:cubicBezTo>
                  <a:pt x="575450" y="732632"/>
                  <a:pt x="567385" y="731587"/>
                  <a:pt x="559575" y="729457"/>
                </a:cubicBezTo>
                <a:cubicBezTo>
                  <a:pt x="549889" y="726815"/>
                  <a:pt x="531000" y="719932"/>
                  <a:pt x="531000" y="719932"/>
                </a:cubicBezTo>
                <a:cubicBezTo>
                  <a:pt x="519888" y="721519"/>
                  <a:pt x="506286" y="717508"/>
                  <a:pt x="497663" y="724694"/>
                </a:cubicBezTo>
                <a:cubicBezTo>
                  <a:pt x="492635" y="728884"/>
                  <a:pt x="502425" y="737199"/>
                  <a:pt x="502425" y="743744"/>
                </a:cubicBezTo>
                <a:cubicBezTo>
                  <a:pt x="502425" y="762860"/>
                  <a:pt x="500499" y="781989"/>
                  <a:pt x="497663" y="800894"/>
                </a:cubicBezTo>
                <a:cubicBezTo>
                  <a:pt x="492300" y="836650"/>
                  <a:pt x="490215" y="829342"/>
                  <a:pt x="483375" y="853282"/>
                </a:cubicBezTo>
                <a:cubicBezTo>
                  <a:pt x="481577" y="859576"/>
                  <a:pt x="480494" y="866063"/>
                  <a:pt x="478613" y="872332"/>
                </a:cubicBezTo>
                <a:cubicBezTo>
                  <a:pt x="475728" y="881949"/>
                  <a:pt x="471523" y="891167"/>
                  <a:pt x="469088" y="900907"/>
                </a:cubicBezTo>
                <a:cubicBezTo>
                  <a:pt x="467968" y="905387"/>
                  <a:pt x="462667" y="928657"/>
                  <a:pt x="459563" y="934244"/>
                </a:cubicBezTo>
                <a:cubicBezTo>
                  <a:pt x="454004" y="944251"/>
                  <a:pt x="451953" y="962410"/>
                  <a:pt x="440513" y="962819"/>
                </a:cubicBezTo>
                <a:lnTo>
                  <a:pt x="307163" y="967582"/>
                </a:lnTo>
                <a:cubicBezTo>
                  <a:pt x="292875" y="969169"/>
                  <a:pt x="278396" y="969525"/>
                  <a:pt x="264300" y="972344"/>
                </a:cubicBezTo>
                <a:cubicBezTo>
                  <a:pt x="254455" y="974313"/>
                  <a:pt x="245250" y="978694"/>
                  <a:pt x="235725" y="981869"/>
                </a:cubicBezTo>
                <a:lnTo>
                  <a:pt x="221438" y="986632"/>
                </a:lnTo>
                <a:cubicBezTo>
                  <a:pt x="208738" y="985044"/>
                  <a:pt x="195391" y="986174"/>
                  <a:pt x="183338" y="981869"/>
                </a:cubicBezTo>
                <a:cubicBezTo>
                  <a:pt x="172557" y="978019"/>
                  <a:pt x="165623" y="966439"/>
                  <a:pt x="154763" y="962819"/>
                </a:cubicBezTo>
                <a:lnTo>
                  <a:pt x="140475" y="958057"/>
                </a:lnTo>
                <a:cubicBezTo>
                  <a:pt x="138888" y="951707"/>
                  <a:pt x="135713" y="945552"/>
                  <a:pt x="135713" y="939007"/>
                </a:cubicBezTo>
                <a:cubicBezTo>
                  <a:pt x="135713" y="931687"/>
                  <a:pt x="140326" y="905968"/>
                  <a:pt x="145238" y="896144"/>
                </a:cubicBezTo>
                <a:cubicBezTo>
                  <a:pt x="147798" y="891025"/>
                  <a:pt x="151588" y="886619"/>
                  <a:pt x="154763" y="881857"/>
                </a:cubicBezTo>
                <a:cubicBezTo>
                  <a:pt x="114046" y="868285"/>
                  <a:pt x="136151" y="873577"/>
                  <a:pt x="88088" y="867569"/>
                </a:cubicBezTo>
                <a:cubicBezTo>
                  <a:pt x="83325" y="865982"/>
                  <a:pt x="73800" y="867827"/>
                  <a:pt x="73800" y="862807"/>
                </a:cubicBezTo>
                <a:cubicBezTo>
                  <a:pt x="73800" y="857787"/>
                  <a:pt x="87465" y="863026"/>
                  <a:pt x="88088" y="858044"/>
                </a:cubicBezTo>
                <a:cubicBezTo>
                  <a:pt x="91048" y="834363"/>
                  <a:pt x="87249" y="810147"/>
                  <a:pt x="83325" y="786607"/>
                </a:cubicBezTo>
                <a:cubicBezTo>
                  <a:pt x="80217" y="767960"/>
                  <a:pt x="58205" y="767121"/>
                  <a:pt x="45225" y="762794"/>
                </a:cubicBezTo>
                <a:lnTo>
                  <a:pt x="30938" y="758032"/>
                </a:lnTo>
                <a:lnTo>
                  <a:pt x="16650" y="753269"/>
                </a:lnTo>
                <a:cubicBezTo>
                  <a:pt x="11888" y="748507"/>
                  <a:pt x="3470" y="745625"/>
                  <a:pt x="2363" y="738982"/>
                </a:cubicBezTo>
                <a:cubicBezTo>
                  <a:pt x="0" y="724802"/>
                  <a:pt x="4762" y="710299"/>
                  <a:pt x="7125" y="696119"/>
                </a:cubicBezTo>
                <a:cubicBezTo>
                  <a:pt x="7950" y="691167"/>
                  <a:pt x="8338" y="685382"/>
                  <a:pt x="11888" y="681832"/>
                </a:cubicBezTo>
                <a:cubicBezTo>
                  <a:pt x="15438" y="678282"/>
                  <a:pt x="21413" y="678657"/>
                  <a:pt x="26175" y="677069"/>
                </a:cubicBezTo>
                <a:cubicBezTo>
                  <a:pt x="53396" y="686143"/>
                  <a:pt x="48391" y="686596"/>
                  <a:pt x="92850" y="677069"/>
                </a:cubicBezTo>
                <a:cubicBezTo>
                  <a:pt x="98447" y="675870"/>
                  <a:pt x="102375" y="670719"/>
                  <a:pt x="107138" y="667544"/>
                </a:cubicBezTo>
                <a:lnTo>
                  <a:pt x="126188" y="638969"/>
                </a:lnTo>
                <a:cubicBezTo>
                  <a:pt x="129363" y="634207"/>
                  <a:pt x="130283" y="626492"/>
                  <a:pt x="135713" y="624682"/>
                </a:cubicBezTo>
                <a:lnTo>
                  <a:pt x="150000" y="619919"/>
                </a:lnTo>
                <a:cubicBezTo>
                  <a:pt x="154763" y="623094"/>
                  <a:pt x="161963" y="624213"/>
                  <a:pt x="164288" y="629444"/>
                </a:cubicBezTo>
                <a:cubicBezTo>
                  <a:pt x="199399" y="708445"/>
                  <a:pt x="152245" y="633935"/>
                  <a:pt x="173813" y="677069"/>
                </a:cubicBezTo>
                <a:cubicBezTo>
                  <a:pt x="176373" y="682189"/>
                  <a:pt x="178575" y="688182"/>
                  <a:pt x="183338" y="691357"/>
                </a:cubicBezTo>
                <a:cubicBezTo>
                  <a:pt x="188784" y="694988"/>
                  <a:pt x="196038" y="694532"/>
                  <a:pt x="202388" y="696119"/>
                </a:cubicBezTo>
                <a:cubicBezTo>
                  <a:pt x="207150" y="699294"/>
                  <a:pt x="211445" y="703319"/>
                  <a:pt x="216675" y="705644"/>
                </a:cubicBezTo>
                <a:cubicBezTo>
                  <a:pt x="225850" y="709722"/>
                  <a:pt x="235725" y="711994"/>
                  <a:pt x="245250" y="715169"/>
                </a:cubicBezTo>
                <a:lnTo>
                  <a:pt x="273825" y="724694"/>
                </a:lnTo>
                <a:cubicBezTo>
                  <a:pt x="302560" y="730442"/>
                  <a:pt x="289958" y="726897"/>
                  <a:pt x="311925" y="734219"/>
                </a:cubicBezTo>
                <a:cubicBezTo>
                  <a:pt x="339935" y="730218"/>
                  <a:pt x="344643" y="737996"/>
                  <a:pt x="354788" y="715169"/>
                </a:cubicBezTo>
                <a:cubicBezTo>
                  <a:pt x="358866" y="705994"/>
                  <a:pt x="361138" y="696119"/>
                  <a:pt x="364313" y="686594"/>
                </a:cubicBezTo>
                <a:lnTo>
                  <a:pt x="369075" y="672307"/>
                </a:lnTo>
                <a:cubicBezTo>
                  <a:pt x="356619" y="597566"/>
                  <a:pt x="373650" y="690597"/>
                  <a:pt x="354788" y="615157"/>
                </a:cubicBezTo>
                <a:cubicBezTo>
                  <a:pt x="353200" y="608807"/>
                  <a:pt x="354335" y="601033"/>
                  <a:pt x="350025" y="596107"/>
                </a:cubicBezTo>
                <a:cubicBezTo>
                  <a:pt x="336540" y="580696"/>
                  <a:pt x="323861" y="577861"/>
                  <a:pt x="307163" y="572294"/>
                </a:cubicBezTo>
                <a:lnTo>
                  <a:pt x="316688" y="543719"/>
                </a:lnTo>
                <a:cubicBezTo>
                  <a:pt x="318275" y="538957"/>
                  <a:pt x="320465" y="534354"/>
                  <a:pt x="321450" y="529432"/>
                </a:cubicBezTo>
                <a:lnTo>
                  <a:pt x="326213" y="505619"/>
                </a:lnTo>
                <a:cubicBezTo>
                  <a:pt x="327800" y="459582"/>
                  <a:pt x="327041" y="413403"/>
                  <a:pt x="330975" y="367507"/>
                </a:cubicBezTo>
                <a:cubicBezTo>
                  <a:pt x="331832" y="357503"/>
                  <a:pt x="337325" y="348457"/>
                  <a:pt x="340500" y="338932"/>
                </a:cubicBezTo>
                <a:lnTo>
                  <a:pt x="350025" y="310357"/>
                </a:lnTo>
                <a:lnTo>
                  <a:pt x="359550" y="281782"/>
                </a:lnTo>
                <a:cubicBezTo>
                  <a:pt x="361138" y="277019"/>
                  <a:pt x="363096" y="272364"/>
                  <a:pt x="364313" y="267494"/>
                </a:cubicBezTo>
                <a:cubicBezTo>
                  <a:pt x="365900" y="261144"/>
                  <a:pt x="367194" y="254713"/>
                  <a:pt x="369075" y="248444"/>
                </a:cubicBezTo>
                <a:cubicBezTo>
                  <a:pt x="371960" y="238827"/>
                  <a:pt x="378600" y="219869"/>
                  <a:pt x="378600" y="219869"/>
                </a:cubicBezTo>
                <a:cubicBezTo>
                  <a:pt x="404000" y="221457"/>
                  <a:pt x="429490" y="221968"/>
                  <a:pt x="454800" y="224632"/>
                </a:cubicBezTo>
                <a:cubicBezTo>
                  <a:pt x="459793" y="225158"/>
                  <a:pt x="464387" y="227631"/>
                  <a:pt x="469088" y="229394"/>
                </a:cubicBezTo>
                <a:cubicBezTo>
                  <a:pt x="477093" y="232396"/>
                  <a:pt x="484712" y="236462"/>
                  <a:pt x="492900" y="238919"/>
                </a:cubicBezTo>
                <a:cubicBezTo>
                  <a:pt x="500653" y="241245"/>
                  <a:pt x="508860" y="241719"/>
                  <a:pt x="516713" y="243682"/>
                </a:cubicBezTo>
                <a:cubicBezTo>
                  <a:pt x="521583" y="244900"/>
                  <a:pt x="526238" y="246857"/>
                  <a:pt x="531000" y="248444"/>
                </a:cubicBezTo>
                <a:cubicBezTo>
                  <a:pt x="535763" y="251619"/>
                  <a:pt x="540027" y="255714"/>
                  <a:pt x="545288" y="257969"/>
                </a:cubicBezTo>
                <a:cubicBezTo>
                  <a:pt x="551304" y="260547"/>
                  <a:pt x="558044" y="260934"/>
                  <a:pt x="564338" y="262732"/>
                </a:cubicBezTo>
                <a:cubicBezTo>
                  <a:pt x="569165" y="264111"/>
                  <a:pt x="573863" y="265907"/>
                  <a:pt x="578625" y="267494"/>
                </a:cubicBezTo>
                <a:cubicBezTo>
                  <a:pt x="596000" y="215376"/>
                  <a:pt x="568287" y="294328"/>
                  <a:pt x="592913" y="238919"/>
                </a:cubicBezTo>
                <a:cubicBezTo>
                  <a:pt x="596991" y="229744"/>
                  <a:pt x="599263" y="219869"/>
                  <a:pt x="602438" y="210344"/>
                </a:cubicBezTo>
                <a:lnTo>
                  <a:pt x="607200" y="196057"/>
                </a:lnTo>
                <a:cubicBezTo>
                  <a:pt x="608788" y="191294"/>
                  <a:pt x="610979" y="186692"/>
                  <a:pt x="611963" y="181769"/>
                </a:cubicBezTo>
                <a:cubicBezTo>
                  <a:pt x="613550" y="173832"/>
                  <a:pt x="614595" y="165766"/>
                  <a:pt x="616725" y="157957"/>
                </a:cubicBezTo>
                <a:cubicBezTo>
                  <a:pt x="619367" y="148271"/>
                  <a:pt x="626250" y="129382"/>
                  <a:pt x="626250" y="129382"/>
                </a:cubicBezTo>
                <a:cubicBezTo>
                  <a:pt x="627838" y="110332"/>
                  <a:pt x="628487" y="91180"/>
                  <a:pt x="631013" y="72232"/>
                </a:cubicBezTo>
                <a:cubicBezTo>
                  <a:pt x="631676" y="67256"/>
                  <a:pt x="634790" y="62867"/>
                  <a:pt x="635775" y="57944"/>
                </a:cubicBezTo>
                <a:cubicBezTo>
                  <a:pt x="637976" y="46937"/>
                  <a:pt x="636369" y="35029"/>
                  <a:pt x="640538" y="24607"/>
                </a:cubicBezTo>
                <a:cubicBezTo>
                  <a:pt x="647310" y="7676"/>
                  <a:pt x="656682" y="11772"/>
                  <a:pt x="669113" y="5557"/>
                </a:cubicBezTo>
                <a:cubicBezTo>
                  <a:pt x="671121" y="4553"/>
                  <a:pt x="654825" y="0"/>
                  <a:pt x="654825" y="794"/>
                </a:cubicBezTo>
                <a:close/>
              </a:path>
            </a:pathLst>
          </a:cu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559248" y="4991100"/>
            <a:ext cx="1308152" cy="857250"/>
          </a:xfrm>
          <a:custGeom>
            <a:avLst/>
            <a:gdLst>
              <a:gd name="connsiteX0" fmla="*/ 119063 w 1308152"/>
              <a:gd name="connsiteY0" fmla="*/ 0 h 857250"/>
              <a:gd name="connsiteX1" fmla="*/ 147638 w 1308152"/>
              <a:gd name="connsiteY1" fmla="*/ 9525 h 857250"/>
              <a:gd name="connsiteX2" fmla="*/ 161925 w 1308152"/>
              <a:gd name="connsiteY2" fmla="*/ 14288 h 857250"/>
              <a:gd name="connsiteX3" fmla="*/ 247650 w 1308152"/>
              <a:gd name="connsiteY3" fmla="*/ 23813 h 857250"/>
              <a:gd name="connsiteX4" fmla="*/ 271463 w 1308152"/>
              <a:gd name="connsiteY4" fmla="*/ 28575 h 857250"/>
              <a:gd name="connsiteX5" fmla="*/ 285750 w 1308152"/>
              <a:gd name="connsiteY5" fmla="*/ 33338 h 857250"/>
              <a:gd name="connsiteX6" fmla="*/ 323850 w 1308152"/>
              <a:gd name="connsiteY6" fmla="*/ 42863 h 857250"/>
              <a:gd name="connsiteX7" fmla="*/ 342900 w 1308152"/>
              <a:gd name="connsiteY7" fmla="*/ 47625 h 857250"/>
              <a:gd name="connsiteX8" fmla="*/ 381000 w 1308152"/>
              <a:gd name="connsiteY8" fmla="*/ 52388 h 857250"/>
              <a:gd name="connsiteX9" fmla="*/ 404813 w 1308152"/>
              <a:gd name="connsiteY9" fmla="*/ 57150 h 857250"/>
              <a:gd name="connsiteX10" fmla="*/ 500063 w 1308152"/>
              <a:gd name="connsiteY10" fmla="*/ 61913 h 857250"/>
              <a:gd name="connsiteX11" fmla="*/ 561975 w 1308152"/>
              <a:gd name="connsiteY11" fmla="*/ 66675 h 857250"/>
              <a:gd name="connsiteX12" fmla="*/ 581025 w 1308152"/>
              <a:gd name="connsiteY12" fmla="*/ 71438 h 857250"/>
              <a:gd name="connsiteX13" fmla="*/ 609600 w 1308152"/>
              <a:gd name="connsiteY13" fmla="*/ 80963 h 857250"/>
              <a:gd name="connsiteX14" fmla="*/ 623888 w 1308152"/>
              <a:gd name="connsiteY14" fmla="*/ 85725 h 857250"/>
              <a:gd name="connsiteX15" fmla="*/ 642938 w 1308152"/>
              <a:gd name="connsiteY15" fmla="*/ 90488 h 857250"/>
              <a:gd name="connsiteX16" fmla="*/ 657225 w 1308152"/>
              <a:gd name="connsiteY16" fmla="*/ 95250 h 857250"/>
              <a:gd name="connsiteX17" fmla="*/ 738188 w 1308152"/>
              <a:gd name="connsiteY17" fmla="*/ 100013 h 857250"/>
              <a:gd name="connsiteX18" fmla="*/ 800100 w 1308152"/>
              <a:gd name="connsiteY18" fmla="*/ 109538 h 857250"/>
              <a:gd name="connsiteX19" fmla="*/ 814388 w 1308152"/>
              <a:gd name="connsiteY19" fmla="*/ 114300 h 857250"/>
              <a:gd name="connsiteX20" fmla="*/ 862013 w 1308152"/>
              <a:gd name="connsiteY20" fmla="*/ 119063 h 857250"/>
              <a:gd name="connsiteX21" fmla="*/ 895350 w 1308152"/>
              <a:gd name="connsiteY21" fmla="*/ 123825 h 857250"/>
              <a:gd name="connsiteX22" fmla="*/ 928688 w 1308152"/>
              <a:gd name="connsiteY22" fmla="*/ 133350 h 857250"/>
              <a:gd name="connsiteX23" fmla="*/ 966788 w 1308152"/>
              <a:gd name="connsiteY23" fmla="*/ 138113 h 857250"/>
              <a:gd name="connsiteX24" fmla="*/ 985838 w 1308152"/>
              <a:gd name="connsiteY24" fmla="*/ 142875 h 857250"/>
              <a:gd name="connsiteX25" fmla="*/ 1042988 w 1308152"/>
              <a:gd name="connsiteY25" fmla="*/ 147638 h 857250"/>
              <a:gd name="connsiteX26" fmla="*/ 1081088 w 1308152"/>
              <a:gd name="connsiteY26" fmla="*/ 152400 h 857250"/>
              <a:gd name="connsiteX27" fmla="*/ 1143000 w 1308152"/>
              <a:gd name="connsiteY27" fmla="*/ 157163 h 857250"/>
              <a:gd name="connsiteX28" fmla="*/ 1157288 w 1308152"/>
              <a:gd name="connsiteY28" fmla="*/ 161925 h 857250"/>
              <a:gd name="connsiteX29" fmla="*/ 1195388 w 1308152"/>
              <a:gd name="connsiteY29" fmla="*/ 171450 h 857250"/>
              <a:gd name="connsiteX30" fmla="*/ 1223963 w 1308152"/>
              <a:gd name="connsiteY30" fmla="*/ 180975 h 857250"/>
              <a:gd name="connsiteX31" fmla="*/ 1290638 w 1308152"/>
              <a:gd name="connsiteY31" fmla="*/ 185738 h 857250"/>
              <a:gd name="connsiteX32" fmla="*/ 1285875 w 1308152"/>
              <a:gd name="connsiteY32" fmla="*/ 219075 h 857250"/>
              <a:gd name="connsiteX33" fmla="*/ 1276350 w 1308152"/>
              <a:gd name="connsiteY33" fmla="*/ 247650 h 857250"/>
              <a:gd name="connsiteX34" fmla="*/ 1271588 w 1308152"/>
              <a:gd name="connsiteY34" fmla="*/ 276225 h 857250"/>
              <a:gd name="connsiteX35" fmla="*/ 1252538 w 1308152"/>
              <a:gd name="connsiteY35" fmla="*/ 400050 h 857250"/>
              <a:gd name="connsiteX36" fmla="*/ 1228725 w 1308152"/>
              <a:gd name="connsiteY36" fmla="*/ 395288 h 857250"/>
              <a:gd name="connsiteX37" fmla="*/ 1166813 w 1308152"/>
              <a:gd name="connsiteY37" fmla="*/ 390525 h 857250"/>
              <a:gd name="connsiteX38" fmla="*/ 1057275 w 1308152"/>
              <a:gd name="connsiteY38" fmla="*/ 381000 h 857250"/>
              <a:gd name="connsiteX39" fmla="*/ 1004888 w 1308152"/>
              <a:gd name="connsiteY39" fmla="*/ 385763 h 857250"/>
              <a:gd name="connsiteX40" fmla="*/ 1000125 w 1308152"/>
              <a:gd name="connsiteY40" fmla="*/ 461963 h 857250"/>
              <a:gd name="connsiteX41" fmla="*/ 995363 w 1308152"/>
              <a:gd name="connsiteY41" fmla="*/ 476250 h 857250"/>
              <a:gd name="connsiteX42" fmla="*/ 985838 w 1308152"/>
              <a:gd name="connsiteY42" fmla="*/ 690563 h 857250"/>
              <a:gd name="connsiteX43" fmla="*/ 971550 w 1308152"/>
              <a:gd name="connsiteY43" fmla="*/ 742950 h 857250"/>
              <a:gd name="connsiteX44" fmla="*/ 957263 w 1308152"/>
              <a:gd name="connsiteY44" fmla="*/ 785813 h 857250"/>
              <a:gd name="connsiteX45" fmla="*/ 952500 w 1308152"/>
              <a:gd name="connsiteY45" fmla="*/ 800100 h 857250"/>
              <a:gd name="connsiteX46" fmla="*/ 942975 w 1308152"/>
              <a:gd name="connsiteY46" fmla="*/ 857250 h 857250"/>
              <a:gd name="connsiteX47" fmla="*/ 928688 w 1308152"/>
              <a:gd name="connsiteY47" fmla="*/ 852488 h 857250"/>
              <a:gd name="connsiteX48" fmla="*/ 909638 w 1308152"/>
              <a:gd name="connsiteY48" fmla="*/ 847725 h 857250"/>
              <a:gd name="connsiteX49" fmla="*/ 881063 w 1308152"/>
              <a:gd name="connsiteY49" fmla="*/ 833438 h 857250"/>
              <a:gd name="connsiteX50" fmla="*/ 842963 w 1308152"/>
              <a:gd name="connsiteY50" fmla="*/ 828675 h 857250"/>
              <a:gd name="connsiteX51" fmla="*/ 828675 w 1308152"/>
              <a:gd name="connsiteY51" fmla="*/ 823913 h 857250"/>
              <a:gd name="connsiteX52" fmla="*/ 800100 w 1308152"/>
              <a:gd name="connsiteY52" fmla="*/ 819150 h 857250"/>
              <a:gd name="connsiteX53" fmla="*/ 781050 w 1308152"/>
              <a:gd name="connsiteY53" fmla="*/ 814388 h 857250"/>
              <a:gd name="connsiteX54" fmla="*/ 766763 w 1308152"/>
              <a:gd name="connsiteY54" fmla="*/ 804863 h 857250"/>
              <a:gd name="connsiteX55" fmla="*/ 738188 w 1308152"/>
              <a:gd name="connsiteY55" fmla="*/ 795338 h 857250"/>
              <a:gd name="connsiteX56" fmla="*/ 695325 w 1308152"/>
              <a:gd name="connsiteY56" fmla="*/ 804863 h 857250"/>
              <a:gd name="connsiteX57" fmla="*/ 681038 w 1308152"/>
              <a:gd name="connsiteY57" fmla="*/ 809625 h 857250"/>
              <a:gd name="connsiteX58" fmla="*/ 666750 w 1308152"/>
              <a:gd name="connsiteY58" fmla="*/ 804863 h 857250"/>
              <a:gd name="connsiteX59" fmla="*/ 523875 w 1308152"/>
              <a:gd name="connsiteY59" fmla="*/ 790575 h 857250"/>
              <a:gd name="connsiteX60" fmla="*/ 419100 w 1308152"/>
              <a:gd name="connsiteY60" fmla="*/ 781050 h 857250"/>
              <a:gd name="connsiteX61" fmla="*/ 385763 w 1308152"/>
              <a:gd name="connsiteY61" fmla="*/ 771525 h 857250"/>
              <a:gd name="connsiteX62" fmla="*/ 347663 w 1308152"/>
              <a:gd name="connsiteY62" fmla="*/ 757238 h 857250"/>
              <a:gd name="connsiteX63" fmla="*/ 300038 w 1308152"/>
              <a:gd name="connsiteY63" fmla="*/ 747713 h 857250"/>
              <a:gd name="connsiteX64" fmla="*/ 142875 w 1308152"/>
              <a:gd name="connsiteY64" fmla="*/ 738188 h 857250"/>
              <a:gd name="connsiteX65" fmla="*/ 104775 w 1308152"/>
              <a:gd name="connsiteY65" fmla="*/ 733425 h 857250"/>
              <a:gd name="connsiteX66" fmla="*/ 76200 w 1308152"/>
              <a:gd name="connsiteY66" fmla="*/ 723900 h 857250"/>
              <a:gd name="connsiteX67" fmla="*/ 61913 w 1308152"/>
              <a:gd name="connsiteY67" fmla="*/ 719138 h 857250"/>
              <a:gd name="connsiteX68" fmla="*/ 47625 w 1308152"/>
              <a:gd name="connsiteY68" fmla="*/ 709613 h 857250"/>
              <a:gd name="connsiteX69" fmla="*/ 28575 w 1308152"/>
              <a:gd name="connsiteY69" fmla="*/ 704850 h 857250"/>
              <a:gd name="connsiteX70" fmla="*/ 14288 w 1308152"/>
              <a:gd name="connsiteY70" fmla="*/ 700088 h 857250"/>
              <a:gd name="connsiteX71" fmla="*/ 9525 w 1308152"/>
              <a:gd name="connsiteY71" fmla="*/ 685800 h 857250"/>
              <a:gd name="connsiteX72" fmla="*/ 0 w 1308152"/>
              <a:gd name="connsiteY72" fmla="*/ 633413 h 857250"/>
              <a:gd name="connsiteX73" fmla="*/ 4763 w 1308152"/>
              <a:gd name="connsiteY73" fmla="*/ 590550 h 857250"/>
              <a:gd name="connsiteX74" fmla="*/ 14288 w 1308152"/>
              <a:gd name="connsiteY74" fmla="*/ 561975 h 857250"/>
              <a:gd name="connsiteX75" fmla="*/ 19050 w 1308152"/>
              <a:gd name="connsiteY75" fmla="*/ 542925 h 857250"/>
              <a:gd name="connsiteX76" fmla="*/ 23813 w 1308152"/>
              <a:gd name="connsiteY76" fmla="*/ 528638 h 857250"/>
              <a:gd name="connsiteX77" fmla="*/ 38100 w 1308152"/>
              <a:gd name="connsiteY77" fmla="*/ 490538 h 857250"/>
              <a:gd name="connsiteX78" fmla="*/ 133350 w 1308152"/>
              <a:gd name="connsiteY78" fmla="*/ 495300 h 857250"/>
              <a:gd name="connsiteX79" fmla="*/ 200025 w 1308152"/>
              <a:gd name="connsiteY79" fmla="*/ 504825 h 857250"/>
              <a:gd name="connsiteX80" fmla="*/ 228600 w 1308152"/>
              <a:gd name="connsiteY80" fmla="*/ 514350 h 857250"/>
              <a:gd name="connsiteX81" fmla="*/ 247650 w 1308152"/>
              <a:gd name="connsiteY81" fmla="*/ 523875 h 857250"/>
              <a:gd name="connsiteX82" fmla="*/ 366713 w 1308152"/>
              <a:gd name="connsiteY82" fmla="*/ 528638 h 857250"/>
              <a:gd name="connsiteX83" fmla="*/ 414338 w 1308152"/>
              <a:gd name="connsiteY83" fmla="*/ 538163 h 857250"/>
              <a:gd name="connsiteX84" fmla="*/ 457200 w 1308152"/>
              <a:gd name="connsiteY84" fmla="*/ 552450 h 857250"/>
              <a:gd name="connsiteX85" fmla="*/ 485775 w 1308152"/>
              <a:gd name="connsiteY85" fmla="*/ 561975 h 857250"/>
              <a:gd name="connsiteX86" fmla="*/ 500063 w 1308152"/>
              <a:gd name="connsiteY86" fmla="*/ 566738 h 857250"/>
              <a:gd name="connsiteX87" fmla="*/ 523875 w 1308152"/>
              <a:gd name="connsiteY87" fmla="*/ 571500 h 857250"/>
              <a:gd name="connsiteX88" fmla="*/ 552450 w 1308152"/>
              <a:gd name="connsiteY88" fmla="*/ 581025 h 857250"/>
              <a:gd name="connsiteX89" fmla="*/ 619125 w 1308152"/>
              <a:gd name="connsiteY89" fmla="*/ 590550 h 857250"/>
              <a:gd name="connsiteX90" fmla="*/ 752475 w 1308152"/>
              <a:gd name="connsiteY90" fmla="*/ 600075 h 857250"/>
              <a:gd name="connsiteX91" fmla="*/ 771525 w 1308152"/>
              <a:gd name="connsiteY91" fmla="*/ 595313 h 857250"/>
              <a:gd name="connsiteX92" fmla="*/ 771525 w 1308152"/>
              <a:gd name="connsiteY92" fmla="*/ 566738 h 857250"/>
              <a:gd name="connsiteX93" fmla="*/ 785813 w 1308152"/>
              <a:gd name="connsiteY93" fmla="*/ 481013 h 857250"/>
              <a:gd name="connsiteX94" fmla="*/ 790575 w 1308152"/>
              <a:gd name="connsiteY94" fmla="*/ 466725 h 857250"/>
              <a:gd name="connsiteX95" fmla="*/ 795338 w 1308152"/>
              <a:gd name="connsiteY95" fmla="*/ 452438 h 857250"/>
              <a:gd name="connsiteX96" fmla="*/ 804863 w 1308152"/>
              <a:gd name="connsiteY96" fmla="*/ 376238 h 857250"/>
              <a:gd name="connsiteX97" fmla="*/ 809625 w 1308152"/>
              <a:gd name="connsiteY97" fmla="*/ 361950 h 857250"/>
              <a:gd name="connsiteX98" fmla="*/ 804863 w 1308152"/>
              <a:gd name="connsiteY98" fmla="*/ 323850 h 857250"/>
              <a:gd name="connsiteX99" fmla="*/ 766763 w 1308152"/>
              <a:gd name="connsiteY99" fmla="*/ 319088 h 857250"/>
              <a:gd name="connsiteX100" fmla="*/ 685800 w 1308152"/>
              <a:gd name="connsiteY100" fmla="*/ 314325 h 857250"/>
              <a:gd name="connsiteX101" fmla="*/ 638175 w 1308152"/>
              <a:gd name="connsiteY101" fmla="*/ 304800 h 857250"/>
              <a:gd name="connsiteX102" fmla="*/ 595313 w 1308152"/>
              <a:gd name="connsiteY102" fmla="*/ 290513 h 857250"/>
              <a:gd name="connsiteX103" fmla="*/ 566738 w 1308152"/>
              <a:gd name="connsiteY103" fmla="*/ 280988 h 857250"/>
              <a:gd name="connsiteX104" fmla="*/ 552450 w 1308152"/>
              <a:gd name="connsiteY104" fmla="*/ 276225 h 857250"/>
              <a:gd name="connsiteX105" fmla="*/ 523875 w 1308152"/>
              <a:gd name="connsiteY105" fmla="*/ 285750 h 857250"/>
              <a:gd name="connsiteX106" fmla="*/ 509588 w 1308152"/>
              <a:gd name="connsiteY106" fmla="*/ 290513 h 857250"/>
              <a:gd name="connsiteX107" fmla="*/ 452438 w 1308152"/>
              <a:gd name="connsiteY107" fmla="*/ 295275 h 857250"/>
              <a:gd name="connsiteX108" fmla="*/ 404813 w 1308152"/>
              <a:gd name="connsiteY108" fmla="*/ 290513 h 857250"/>
              <a:gd name="connsiteX109" fmla="*/ 376238 w 1308152"/>
              <a:gd name="connsiteY109" fmla="*/ 276225 h 857250"/>
              <a:gd name="connsiteX110" fmla="*/ 361950 w 1308152"/>
              <a:gd name="connsiteY110" fmla="*/ 271463 h 857250"/>
              <a:gd name="connsiteX111" fmla="*/ 323850 w 1308152"/>
              <a:gd name="connsiteY111" fmla="*/ 261938 h 857250"/>
              <a:gd name="connsiteX112" fmla="*/ 238125 w 1308152"/>
              <a:gd name="connsiteY112" fmla="*/ 252413 h 857250"/>
              <a:gd name="connsiteX113" fmla="*/ 204788 w 1308152"/>
              <a:gd name="connsiteY113" fmla="*/ 247650 h 857250"/>
              <a:gd name="connsiteX114" fmla="*/ 190500 w 1308152"/>
              <a:gd name="connsiteY114" fmla="*/ 242888 h 857250"/>
              <a:gd name="connsiteX115" fmla="*/ 71438 w 1308152"/>
              <a:gd name="connsiteY115" fmla="*/ 233363 h 857250"/>
              <a:gd name="connsiteX116" fmla="*/ 80963 w 1308152"/>
              <a:gd name="connsiteY116" fmla="*/ 190500 h 857250"/>
              <a:gd name="connsiteX117" fmla="*/ 85725 w 1308152"/>
              <a:gd name="connsiteY117" fmla="*/ 176213 h 857250"/>
              <a:gd name="connsiteX118" fmla="*/ 95250 w 1308152"/>
              <a:gd name="connsiteY118" fmla="*/ 128588 h 857250"/>
              <a:gd name="connsiteX119" fmla="*/ 104775 w 1308152"/>
              <a:gd name="connsiteY119" fmla="*/ 100013 h 857250"/>
              <a:gd name="connsiteX120" fmla="*/ 109538 w 1308152"/>
              <a:gd name="connsiteY120" fmla="*/ 85725 h 857250"/>
              <a:gd name="connsiteX121" fmla="*/ 119063 w 1308152"/>
              <a:gd name="connsiteY121" fmla="*/ 9525 h 857250"/>
              <a:gd name="connsiteX122" fmla="*/ 119063 w 1308152"/>
              <a:gd name="connsiteY122" fmla="*/ 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1308152" h="857250">
                <a:moveTo>
                  <a:pt x="119063" y="0"/>
                </a:moveTo>
                <a:cubicBezTo>
                  <a:pt x="123825" y="0"/>
                  <a:pt x="138113" y="6350"/>
                  <a:pt x="147638" y="9525"/>
                </a:cubicBezTo>
                <a:cubicBezTo>
                  <a:pt x="152400" y="11113"/>
                  <a:pt x="156973" y="13463"/>
                  <a:pt x="161925" y="14288"/>
                </a:cubicBezTo>
                <a:cubicBezTo>
                  <a:pt x="209356" y="22192"/>
                  <a:pt x="180877" y="18248"/>
                  <a:pt x="247650" y="23813"/>
                </a:cubicBezTo>
                <a:cubicBezTo>
                  <a:pt x="255588" y="25400"/>
                  <a:pt x="263610" y="26612"/>
                  <a:pt x="271463" y="28575"/>
                </a:cubicBezTo>
                <a:cubicBezTo>
                  <a:pt x="276333" y="29793"/>
                  <a:pt x="280907" y="32017"/>
                  <a:pt x="285750" y="33338"/>
                </a:cubicBezTo>
                <a:cubicBezTo>
                  <a:pt x="298380" y="36783"/>
                  <a:pt x="311150" y="39688"/>
                  <a:pt x="323850" y="42863"/>
                </a:cubicBezTo>
                <a:cubicBezTo>
                  <a:pt x="330200" y="44450"/>
                  <a:pt x="336405" y="46813"/>
                  <a:pt x="342900" y="47625"/>
                </a:cubicBezTo>
                <a:cubicBezTo>
                  <a:pt x="355600" y="49213"/>
                  <a:pt x="368350" y="50442"/>
                  <a:pt x="381000" y="52388"/>
                </a:cubicBezTo>
                <a:cubicBezTo>
                  <a:pt x="389001" y="53619"/>
                  <a:pt x="396744" y="56504"/>
                  <a:pt x="404813" y="57150"/>
                </a:cubicBezTo>
                <a:cubicBezTo>
                  <a:pt x="436501" y="59685"/>
                  <a:pt x="468332" y="59990"/>
                  <a:pt x="500063" y="61913"/>
                </a:cubicBezTo>
                <a:cubicBezTo>
                  <a:pt x="520723" y="63165"/>
                  <a:pt x="541338" y="65088"/>
                  <a:pt x="561975" y="66675"/>
                </a:cubicBezTo>
                <a:cubicBezTo>
                  <a:pt x="568325" y="68263"/>
                  <a:pt x="574756" y="69557"/>
                  <a:pt x="581025" y="71438"/>
                </a:cubicBezTo>
                <a:cubicBezTo>
                  <a:pt x="590642" y="74323"/>
                  <a:pt x="600075" y="77788"/>
                  <a:pt x="609600" y="80963"/>
                </a:cubicBezTo>
                <a:cubicBezTo>
                  <a:pt x="614363" y="82550"/>
                  <a:pt x="619018" y="84507"/>
                  <a:pt x="623888" y="85725"/>
                </a:cubicBezTo>
                <a:cubicBezTo>
                  <a:pt x="630238" y="87313"/>
                  <a:pt x="636644" y="88690"/>
                  <a:pt x="642938" y="90488"/>
                </a:cubicBezTo>
                <a:cubicBezTo>
                  <a:pt x="647765" y="91867"/>
                  <a:pt x="652230" y="94751"/>
                  <a:pt x="657225" y="95250"/>
                </a:cubicBezTo>
                <a:cubicBezTo>
                  <a:pt x="684125" y="97940"/>
                  <a:pt x="711200" y="98425"/>
                  <a:pt x="738188" y="100013"/>
                </a:cubicBezTo>
                <a:cubicBezTo>
                  <a:pt x="772577" y="111475"/>
                  <a:pt x="731696" y="99014"/>
                  <a:pt x="800100" y="109538"/>
                </a:cubicBezTo>
                <a:cubicBezTo>
                  <a:pt x="805062" y="110301"/>
                  <a:pt x="809426" y="113537"/>
                  <a:pt x="814388" y="114300"/>
                </a:cubicBezTo>
                <a:cubicBezTo>
                  <a:pt x="830157" y="116726"/>
                  <a:pt x="846168" y="117199"/>
                  <a:pt x="862013" y="119063"/>
                </a:cubicBezTo>
                <a:cubicBezTo>
                  <a:pt x="873161" y="120375"/>
                  <a:pt x="884238" y="122238"/>
                  <a:pt x="895350" y="123825"/>
                </a:cubicBezTo>
                <a:cubicBezTo>
                  <a:pt x="906678" y="127601"/>
                  <a:pt x="916722" y="131356"/>
                  <a:pt x="928688" y="133350"/>
                </a:cubicBezTo>
                <a:cubicBezTo>
                  <a:pt x="941313" y="135454"/>
                  <a:pt x="954163" y="136009"/>
                  <a:pt x="966788" y="138113"/>
                </a:cubicBezTo>
                <a:cubicBezTo>
                  <a:pt x="973244" y="139189"/>
                  <a:pt x="979343" y="142063"/>
                  <a:pt x="985838" y="142875"/>
                </a:cubicBezTo>
                <a:cubicBezTo>
                  <a:pt x="1004806" y="145246"/>
                  <a:pt x="1023967" y="145736"/>
                  <a:pt x="1042988" y="147638"/>
                </a:cubicBezTo>
                <a:cubicBezTo>
                  <a:pt x="1055723" y="148912"/>
                  <a:pt x="1068347" y="151187"/>
                  <a:pt x="1081088" y="152400"/>
                </a:cubicBezTo>
                <a:cubicBezTo>
                  <a:pt x="1101693" y="154362"/>
                  <a:pt x="1122363" y="155575"/>
                  <a:pt x="1143000" y="157163"/>
                </a:cubicBezTo>
                <a:cubicBezTo>
                  <a:pt x="1147763" y="158750"/>
                  <a:pt x="1152445" y="160604"/>
                  <a:pt x="1157288" y="161925"/>
                </a:cubicBezTo>
                <a:cubicBezTo>
                  <a:pt x="1169918" y="165369"/>
                  <a:pt x="1182969" y="167310"/>
                  <a:pt x="1195388" y="171450"/>
                </a:cubicBezTo>
                <a:cubicBezTo>
                  <a:pt x="1204913" y="174625"/>
                  <a:pt x="1213948" y="180260"/>
                  <a:pt x="1223963" y="180975"/>
                </a:cubicBezTo>
                <a:lnTo>
                  <a:pt x="1290638" y="185738"/>
                </a:lnTo>
                <a:cubicBezTo>
                  <a:pt x="1289050" y="196850"/>
                  <a:pt x="1288399" y="208137"/>
                  <a:pt x="1285875" y="219075"/>
                </a:cubicBezTo>
                <a:cubicBezTo>
                  <a:pt x="1283617" y="228858"/>
                  <a:pt x="1276350" y="247650"/>
                  <a:pt x="1276350" y="247650"/>
                </a:cubicBezTo>
                <a:cubicBezTo>
                  <a:pt x="1274763" y="257175"/>
                  <a:pt x="1272172" y="266586"/>
                  <a:pt x="1271588" y="276225"/>
                </a:cubicBezTo>
                <a:cubicBezTo>
                  <a:pt x="1261199" y="447636"/>
                  <a:pt x="1308152" y="413954"/>
                  <a:pt x="1252538" y="400050"/>
                </a:cubicBezTo>
                <a:cubicBezTo>
                  <a:pt x="1244685" y="398087"/>
                  <a:pt x="1236770" y="396182"/>
                  <a:pt x="1228725" y="395288"/>
                </a:cubicBezTo>
                <a:cubicBezTo>
                  <a:pt x="1208153" y="393002"/>
                  <a:pt x="1187450" y="392113"/>
                  <a:pt x="1166813" y="390525"/>
                </a:cubicBezTo>
                <a:cubicBezTo>
                  <a:pt x="1122996" y="383223"/>
                  <a:pt x="1115894" y="381000"/>
                  <a:pt x="1057275" y="381000"/>
                </a:cubicBezTo>
                <a:cubicBezTo>
                  <a:pt x="1039741" y="381000"/>
                  <a:pt x="1022350" y="384175"/>
                  <a:pt x="1004888" y="385763"/>
                </a:cubicBezTo>
                <a:cubicBezTo>
                  <a:pt x="1003300" y="411163"/>
                  <a:pt x="1002789" y="436653"/>
                  <a:pt x="1000125" y="461963"/>
                </a:cubicBezTo>
                <a:cubicBezTo>
                  <a:pt x="999599" y="466955"/>
                  <a:pt x="995641" y="471238"/>
                  <a:pt x="995363" y="476250"/>
                </a:cubicBezTo>
                <a:cubicBezTo>
                  <a:pt x="990798" y="558423"/>
                  <a:pt x="994669" y="615502"/>
                  <a:pt x="985838" y="690563"/>
                </a:cubicBezTo>
                <a:cubicBezTo>
                  <a:pt x="983391" y="711367"/>
                  <a:pt x="978320" y="722639"/>
                  <a:pt x="971550" y="742950"/>
                </a:cubicBezTo>
                <a:lnTo>
                  <a:pt x="957263" y="785813"/>
                </a:lnTo>
                <a:cubicBezTo>
                  <a:pt x="955676" y="790575"/>
                  <a:pt x="953717" y="795230"/>
                  <a:pt x="952500" y="800100"/>
                </a:cubicBezTo>
                <a:cubicBezTo>
                  <a:pt x="944634" y="831567"/>
                  <a:pt x="948550" y="812655"/>
                  <a:pt x="942975" y="857250"/>
                </a:cubicBezTo>
                <a:cubicBezTo>
                  <a:pt x="938213" y="855663"/>
                  <a:pt x="933515" y="853867"/>
                  <a:pt x="928688" y="852488"/>
                </a:cubicBezTo>
                <a:cubicBezTo>
                  <a:pt x="922394" y="850690"/>
                  <a:pt x="915654" y="850303"/>
                  <a:pt x="909638" y="847725"/>
                </a:cubicBezTo>
                <a:cubicBezTo>
                  <a:pt x="887162" y="838092"/>
                  <a:pt x="904298" y="837663"/>
                  <a:pt x="881063" y="833438"/>
                </a:cubicBezTo>
                <a:cubicBezTo>
                  <a:pt x="868471" y="831148"/>
                  <a:pt x="855663" y="830263"/>
                  <a:pt x="842963" y="828675"/>
                </a:cubicBezTo>
                <a:cubicBezTo>
                  <a:pt x="838200" y="827088"/>
                  <a:pt x="833576" y="825002"/>
                  <a:pt x="828675" y="823913"/>
                </a:cubicBezTo>
                <a:cubicBezTo>
                  <a:pt x="819249" y="821818"/>
                  <a:pt x="809569" y="821044"/>
                  <a:pt x="800100" y="819150"/>
                </a:cubicBezTo>
                <a:cubicBezTo>
                  <a:pt x="793682" y="817866"/>
                  <a:pt x="787400" y="815975"/>
                  <a:pt x="781050" y="814388"/>
                </a:cubicBezTo>
                <a:cubicBezTo>
                  <a:pt x="776288" y="811213"/>
                  <a:pt x="771993" y="807188"/>
                  <a:pt x="766763" y="804863"/>
                </a:cubicBezTo>
                <a:cubicBezTo>
                  <a:pt x="757588" y="800785"/>
                  <a:pt x="738188" y="795338"/>
                  <a:pt x="738188" y="795338"/>
                </a:cubicBezTo>
                <a:cubicBezTo>
                  <a:pt x="721806" y="798614"/>
                  <a:pt x="711029" y="800376"/>
                  <a:pt x="695325" y="804863"/>
                </a:cubicBezTo>
                <a:cubicBezTo>
                  <a:pt x="690498" y="806242"/>
                  <a:pt x="685800" y="808038"/>
                  <a:pt x="681038" y="809625"/>
                </a:cubicBezTo>
                <a:cubicBezTo>
                  <a:pt x="676275" y="808038"/>
                  <a:pt x="671593" y="806184"/>
                  <a:pt x="666750" y="804863"/>
                </a:cubicBezTo>
                <a:cubicBezTo>
                  <a:pt x="597828" y="786067"/>
                  <a:pt x="633461" y="798047"/>
                  <a:pt x="523875" y="790575"/>
                </a:cubicBezTo>
                <a:cubicBezTo>
                  <a:pt x="488887" y="788189"/>
                  <a:pt x="419100" y="781050"/>
                  <a:pt x="419100" y="781050"/>
                </a:cubicBezTo>
                <a:cubicBezTo>
                  <a:pt x="384851" y="769634"/>
                  <a:pt x="427615" y="783482"/>
                  <a:pt x="385763" y="771525"/>
                </a:cubicBezTo>
                <a:cubicBezTo>
                  <a:pt x="362337" y="764832"/>
                  <a:pt x="377886" y="767313"/>
                  <a:pt x="347663" y="757238"/>
                </a:cubicBezTo>
                <a:cubicBezTo>
                  <a:pt x="333449" y="752500"/>
                  <a:pt x="314114" y="750059"/>
                  <a:pt x="300038" y="747713"/>
                </a:cubicBezTo>
                <a:cubicBezTo>
                  <a:pt x="239473" y="727523"/>
                  <a:pt x="300936" y="746507"/>
                  <a:pt x="142875" y="738188"/>
                </a:cubicBezTo>
                <a:cubicBezTo>
                  <a:pt x="130094" y="737515"/>
                  <a:pt x="117475" y="735013"/>
                  <a:pt x="104775" y="733425"/>
                </a:cubicBezTo>
                <a:lnTo>
                  <a:pt x="76200" y="723900"/>
                </a:lnTo>
                <a:lnTo>
                  <a:pt x="61913" y="719138"/>
                </a:lnTo>
                <a:cubicBezTo>
                  <a:pt x="57150" y="715963"/>
                  <a:pt x="52886" y="711868"/>
                  <a:pt x="47625" y="709613"/>
                </a:cubicBezTo>
                <a:cubicBezTo>
                  <a:pt x="41609" y="707035"/>
                  <a:pt x="34869" y="706648"/>
                  <a:pt x="28575" y="704850"/>
                </a:cubicBezTo>
                <a:cubicBezTo>
                  <a:pt x="23748" y="703471"/>
                  <a:pt x="19050" y="701675"/>
                  <a:pt x="14288" y="700088"/>
                </a:cubicBezTo>
                <a:cubicBezTo>
                  <a:pt x="12700" y="695325"/>
                  <a:pt x="10743" y="690670"/>
                  <a:pt x="9525" y="685800"/>
                </a:cubicBezTo>
                <a:cubicBezTo>
                  <a:pt x="6200" y="672499"/>
                  <a:pt x="2121" y="646138"/>
                  <a:pt x="0" y="633413"/>
                </a:cubicBezTo>
                <a:cubicBezTo>
                  <a:pt x="1588" y="619125"/>
                  <a:pt x="1944" y="604646"/>
                  <a:pt x="4763" y="590550"/>
                </a:cubicBezTo>
                <a:cubicBezTo>
                  <a:pt x="6732" y="580705"/>
                  <a:pt x="11853" y="571716"/>
                  <a:pt x="14288" y="561975"/>
                </a:cubicBezTo>
                <a:cubicBezTo>
                  <a:pt x="15875" y="555625"/>
                  <a:pt x="17252" y="549219"/>
                  <a:pt x="19050" y="542925"/>
                </a:cubicBezTo>
                <a:cubicBezTo>
                  <a:pt x="20429" y="538098"/>
                  <a:pt x="22595" y="533508"/>
                  <a:pt x="23813" y="528638"/>
                </a:cubicBezTo>
                <a:cubicBezTo>
                  <a:pt x="32053" y="495680"/>
                  <a:pt x="22419" y="514058"/>
                  <a:pt x="38100" y="490538"/>
                </a:cubicBezTo>
                <a:cubicBezTo>
                  <a:pt x="69850" y="492125"/>
                  <a:pt x="101683" y="492506"/>
                  <a:pt x="133350" y="495300"/>
                </a:cubicBezTo>
                <a:cubicBezTo>
                  <a:pt x="155714" y="497273"/>
                  <a:pt x="200025" y="504825"/>
                  <a:pt x="200025" y="504825"/>
                </a:cubicBezTo>
                <a:cubicBezTo>
                  <a:pt x="209550" y="508000"/>
                  <a:pt x="219620" y="509860"/>
                  <a:pt x="228600" y="514350"/>
                </a:cubicBezTo>
                <a:cubicBezTo>
                  <a:pt x="234950" y="517525"/>
                  <a:pt x="240588" y="523144"/>
                  <a:pt x="247650" y="523875"/>
                </a:cubicBezTo>
                <a:cubicBezTo>
                  <a:pt x="287159" y="527962"/>
                  <a:pt x="327025" y="527050"/>
                  <a:pt x="366713" y="528638"/>
                </a:cubicBezTo>
                <a:cubicBezTo>
                  <a:pt x="386031" y="531857"/>
                  <a:pt x="396571" y="532833"/>
                  <a:pt x="414338" y="538163"/>
                </a:cubicBezTo>
                <a:cubicBezTo>
                  <a:pt x="428763" y="542491"/>
                  <a:pt x="442913" y="547688"/>
                  <a:pt x="457200" y="552450"/>
                </a:cubicBezTo>
                <a:lnTo>
                  <a:pt x="485775" y="561975"/>
                </a:lnTo>
                <a:cubicBezTo>
                  <a:pt x="490538" y="563563"/>
                  <a:pt x="495140" y="565754"/>
                  <a:pt x="500063" y="566738"/>
                </a:cubicBezTo>
                <a:cubicBezTo>
                  <a:pt x="508000" y="568325"/>
                  <a:pt x="516066" y="569370"/>
                  <a:pt x="523875" y="571500"/>
                </a:cubicBezTo>
                <a:cubicBezTo>
                  <a:pt x="533561" y="574142"/>
                  <a:pt x="542511" y="579605"/>
                  <a:pt x="552450" y="581025"/>
                </a:cubicBezTo>
                <a:cubicBezTo>
                  <a:pt x="574675" y="584200"/>
                  <a:pt x="596713" y="589232"/>
                  <a:pt x="619125" y="590550"/>
                </a:cubicBezTo>
                <a:cubicBezTo>
                  <a:pt x="717592" y="596343"/>
                  <a:pt x="673165" y="592866"/>
                  <a:pt x="752475" y="600075"/>
                </a:cubicBezTo>
                <a:cubicBezTo>
                  <a:pt x="758825" y="598488"/>
                  <a:pt x="766414" y="599402"/>
                  <a:pt x="771525" y="595313"/>
                </a:cubicBezTo>
                <a:cubicBezTo>
                  <a:pt x="781552" y="587291"/>
                  <a:pt x="774199" y="574760"/>
                  <a:pt x="771525" y="566738"/>
                </a:cubicBezTo>
                <a:cubicBezTo>
                  <a:pt x="777122" y="499577"/>
                  <a:pt x="770243" y="527726"/>
                  <a:pt x="785813" y="481013"/>
                </a:cubicBezTo>
                <a:lnTo>
                  <a:pt x="790575" y="466725"/>
                </a:lnTo>
                <a:lnTo>
                  <a:pt x="795338" y="452438"/>
                </a:lnTo>
                <a:cubicBezTo>
                  <a:pt x="797735" y="428468"/>
                  <a:pt x="799490" y="400417"/>
                  <a:pt x="804863" y="376238"/>
                </a:cubicBezTo>
                <a:cubicBezTo>
                  <a:pt x="805952" y="371337"/>
                  <a:pt x="808038" y="366713"/>
                  <a:pt x="809625" y="361950"/>
                </a:cubicBezTo>
                <a:cubicBezTo>
                  <a:pt x="808038" y="349250"/>
                  <a:pt x="813913" y="332900"/>
                  <a:pt x="804863" y="323850"/>
                </a:cubicBezTo>
                <a:cubicBezTo>
                  <a:pt x="795813" y="314800"/>
                  <a:pt x="779521" y="320109"/>
                  <a:pt x="766763" y="319088"/>
                </a:cubicBezTo>
                <a:cubicBezTo>
                  <a:pt x="739815" y="316932"/>
                  <a:pt x="712788" y="315913"/>
                  <a:pt x="685800" y="314325"/>
                </a:cubicBezTo>
                <a:cubicBezTo>
                  <a:pt x="669925" y="311150"/>
                  <a:pt x="652655" y="312040"/>
                  <a:pt x="638175" y="304800"/>
                </a:cubicBezTo>
                <a:cubicBezTo>
                  <a:pt x="603247" y="287336"/>
                  <a:pt x="635935" y="301592"/>
                  <a:pt x="595313" y="290513"/>
                </a:cubicBezTo>
                <a:cubicBezTo>
                  <a:pt x="585627" y="287871"/>
                  <a:pt x="576263" y="284163"/>
                  <a:pt x="566738" y="280988"/>
                </a:cubicBezTo>
                <a:lnTo>
                  <a:pt x="552450" y="276225"/>
                </a:lnTo>
                <a:lnTo>
                  <a:pt x="523875" y="285750"/>
                </a:lnTo>
                <a:cubicBezTo>
                  <a:pt x="519113" y="287338"/>
                  <a:pt x="514591" y="290096"/>
                  <a:pt x="509588" y="290513"/>
                </a:cubicBezTo>
                <a:lnTo>
                  <a:pt x="452438" y="295275"/>
                </a:lnTo>
                <a:cubicBezTo>
                  <a:pt x="436563" y="293688"/>
                  <a:pt x="420582" y="292939"/>
                  <a:pt x="404813" y="290513"/>
                </a:cubicBezTo>
                <a:cubicBezTo>
                  <a:pt x="387521" y="287853"/>
                  <a:pt x="391936" y="284074"/>
                  <a:pt x="376238" y="276225"/>
                </a:cubicBezTo>
                <a:cubicBezTo>
                  <a:pt x="371748" y="273980"/>
                  <a:pt x="366793" y="272784"/>
                  <a:pt x="361950" y="271463"/>
                </a:cubicBezTo>
                <a:cubicBezTo>
                  <a:pt x="349320" y="268019"/>
                  <a:pt x="336687" y="264506"/>
                  <a:pt x="323850" y="261938"/>
                </a:cubicBezTo>
                <a:cubicBezTo>
                  <a:pt x="273425" y="251852"/>
                  <a:pt x="324261" y="261027"/>
                  <a:pt x="238125" y="252413"/>
                </a:cubicBezTo>
                <a:cubicBezTo>
                  <a:pt x="226956" y="251296"/>
                  <a:pt x="215900" y="249238"/>
                  <a:pt x="204788" y="247650"/>
                </a:cubicBezTo>
                <a:cubicBezTo>
                  <a:pt x="200025" y="246063"/>
                  <a:pt x="195439" y="243786"/>
                  <a:pt x="190500" y="242888"/>
                </a:cubicBezTo>
                <a:cubicBezTo>
                  <a:pt x="155559" y="236535"/>
                  <a:pt x="101845" y="235151"/>
                  <a:pt x="71438" y="233363"/>
                </a:cubicBezTo>
                <a:cubicBezTo>
                  <a:pt x="74714" y="216981"/>
                  <a:pt x="76476" y="206204"/>
                  <a:pt x="80963" y="190500"/>
                </a:cubicBezTo>
                <a:cubicBezTo>
                  <a:pt x="82342" y="185673"/>
                  <a:pt x="84596" y="181104"/>
                  <a:pt x="85725" y="176213"/>
                </a:cubicBezTo>
                <a:cubicBezTo>
                  <a:pt x="89365" y="160438"/>
                  <a:pt x="90130" y="143947"/>
                  <a:pt x="95250" y="128588"/>
                </a:cubicBezTo>
                <a:lnTo>
                  <a:pt x="104775" y="100013"/>
                </a:lnTo>
                <a:lnTo>
                  <a:pt x="109538" y="85725"/>
                </a:lnTo>
                <a:cubicBezTo>
                  <a:pt x="110448" y="73897"/>
                  <a:pt x="108782" y="30087"/>
                  <a:pt x="119063" y="9525"/>
                </a:cubicBezTo>
                <a:cubicBezTo>
                  <a:pt x="120067" y="7517"/>
                  <a:pt x="114301" y="0"/>
                  <a:pt x="119063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201186" y="4197350"/>
            <a:ext cx="1238142" cy="965200"/>
          </a:xfrm>
          <a:custGeom>
            <a:avLst/>
            <a:gdLst>
              <a:gd name="connsiteX0" fmla="*/ 84814 w 1238142"/>
              <a:gd name="connsiteY0" fmla="*/ 12700 h 965200"/>
              <a:gd name="connsiteX1" fmla="*/ 132439 w 1238142"/>
              <a:gd name="connsiteY1" fmla="*/ 17463 h 965200"/>
              <a:gd name="connsiteX2" fmla="*/ 146727 w 1238142"/>
              <a:gd name="connsiteY2" fmla="*/ 22225 h 965200"/>
              <a:gd name="connsiteX3" fmla="*/ 208639 w 1238142"/>
              <a:gd name="connsiteY3" fmla="*/ 36513 h 965200"/>
              <a:gd name="connsiteX4" fmla="*/ 237214 w 1238142"/>
              <a:gd name="connsiteY4" fmla="*/ 46038 h 965200"/>
              <a:gd name="connsiteX5" fmla="*/ 270552 w 1238142"/>
              <a:gd name="connsiteY5" fmla="*/ 55563 h 965200"/>
              <a:gd name="connsiteX6" fmla="*/ 303889 w 1238142"/>
              <a:gd name="connsiteY6" fmla="*/ 65088 h 965200"/>
              <a:gd name="connsiteX7" fmla="*/ 299127 w 1238142"/>
              <a:gd name="connsiteY7" fmla="*/ 88900 h 965200"/>
              <a:gd name="connsiteX8" fmla="*/ 289602 w 1238142"/>
              <a:gd name="connsiteY8" fmla="*/ 117475 h 965200"/>
              <a:gd name="connsiteX9" fmla="*/ 275314 w 1238142"/>
              <a:gd name="connsiteY9" fmla="*/ 160338 h 965200"/>
              <a:gd name="connsiteX10" fmla="*/ 270552 w 1238142"/>
              <a:gd name="connsiteY10" fmla="*/ 174625 h 965200"/>
              <a:gd name="connsiteX11" fmla="*/ 256264 w 1238142"/>
              <a:gd name="connsiteY11" fmla="*/ 227013 h 965200"/>
              <a:gd name="connsiteX12" fmla="*/ 256264 w 1238142"/>
              <a:gd name="connsiteY12" fmla="*/ 312738 h 965200"/>
              <a:gd name="connsiteX13" fmla="*/ 261027 w 1238142"/>
              <a:gd name="connsiteY13" fmla="*/ 327025 h 965200"/>
              <a:gd name="connsiteX14" fmla="*/ 308652 w 1238142"/>
              <a:gd name="connsiteY14" fmla="*/ 336550 h 965200"/>
              <a:gd name="connsiteX15" fmla="*/ 332464 w 1238142"/>
              <a:gd name="connsiteY15" fmla="*/ 341313 h 965200"/>
              <a:gd name="connsiteX16" fmla="*/ 361039 w 1238142"/>
              <a:gd name="connsiteY16" fmla="*/ 350838 h 965200"/>
              <a:gd name="connsiteX17" fmla="*/ 399139 w 1238142"/>
              <a:gd name="connsiteY17" fmla="*/ 355600 h 965200"/>
              <a:gd name="connsiteX18" fmla="*/ 413427 w 1238142"/>
              <a:gd name="connsiteY18" fmla="*/ 384175 h 965200"/>
              <a:gd name="connsiteX19" fmla="*/ 418189 w 1238142"/>
              <a:gd name="connsiteY19" fmla="*/ 407988 h 965200"/>
              <a:gd name="connsiteX20" fmla="*/ 427714 w 1238142"/>
              <a:gd name="connsiteY20" fmla="*/ 422275 h 965200"/>
              <a:gd name="connsiteX21" fmla="*/ 432477 w 1238142"/>
              <a:gd name="connsiteY21" fmla="*/ 436563 h 965200"/>
              <a:gd name="connsiteX22" fmla="*/ 446764 w 1238142"/>
              <a:gd name="connsiteY22" fmla="*/ 441325 h 965200"/>
              <a:gd name="connsiteX23" fmla="*/ 480102 w 1238142"/>
              <a:gd name="connsiteY23" fmla="*/ 465138 h 965200"/>
              <a:gd name="connsiteX24" fmla="*/ 494389 w 1238142"/>
              <a:gd name="connsiteY24" fmla="*/ 469900 h 965200"/>
              <a:gd name="connsiteX25" fmla="*/ 522964 w 1238142"/>
              <a:gd name="connsiteY25" fmla="*/ 465138 h 965200"/>
              <a:gd name="connsiteX26" fmla="*/ 551539 w 1238142"/>
              <a:gd name="connsiteY26" fmla="*/ 455613 h 965200"/>
              <a:gd name="connsiteX27" fmla="*/ 575352 w 1238142"/>
              <a:gd name="connsiteY27" fmla="*/ 431800 h 965200"/>
              <a:gd name="connsiteX28" fmla="*/ 594402 w 1238142"/>
              <a:gd name="connsiteY28" fmla="*/ 398463 h 965200"/>
              <a:gd name="connsiteX29" fmla="*/ 608689 w 1238142"/>
              <a:gd name="connsiteY29" fmla="*/ 403225 h 965200"/>
              <a:gd name="connsiteX30" fmla="*/ 627739 w 1238142"/>
              <a:gd name="connsiteY30" fmla="*/ 407988 h 965200"/>
              <a:gd name="connsiteX31" fmla="*/ 637264 w 1238142"/>
              <a:gd name="connsiteY31" fmla="*/ 422275 h 965200"/>
              <a:gd name="connsiteX32" fmla="*/ 646789 w 1238142"/>
              <a:gd name="connsiteY32" fmla="*/ 455613 h 965200"/>
              <a:gd name="connsiteX33" fmla="*/ 656314 w 1238142"/>
              <a:gd name="connsiteY33" fmla="*/ 469900 h 965200"/>
              <a:gd name="connsiteX34" fmla="*/ 670602 w 1238142"/>
              <a:gd name="connsiteY34" fmla="*/ 498475 h 965200"/>
              <a:gd name="connsiteX35" fmla="*/ 713464 w 1238142"/>
              <a:gd name="connsiteY35" fmla="*/ 522288 h 965200"/>
              <a:gd name="connsiteX36" fmla="*/ 742039 w 1238142"/>
              <a:gd name="connsiteY36" fmla="*/ 512763 h 965200"/>
              <a:gd name="connsiteX37" fmla="*/ 756327 w 1238142"/>
              <a:gd name="connsiteY37" fmla="*/ 508000 h 965200"/>
              <a:gd name="connsiteX38" fmla="*/ 784902 w 1238142"/>
              <a:gd name="connsiteY38" fmla="*/ 488950 h 965200"/>
              <a:gd name="connsiteX39" fmla="*/ 799189 w 1238142"/>
              <a:gd name="connsiteY39" fmla="*/ 479425 h 965200"/>
              <a:gd name="connsiteX40" fmla="*/ 808714 w 1238142"/>
              <a:gd name="connsiteY40" fmla="*/ 465138 h 965200"/>
              <a:gd name="connsiteX41" fmla="*/ 856339 w 1238142"/>
              <a:gd name="connsiteY41" fmla="*/ 460375 h 965200"/>
              <a:gd name="connsiteX42" fmla="*/ 884914 w 1238142"/>
              <a:gd name="connsiteY42" fmla="*/ 446088 h 965200"/>
              <a:gd name="connsiteX43" fmla="*/ 889677 w 1238142"/>
              <a:gd name="connsiteY43" fmla="*/ 431800 h 965200"/>
              <a:gd name="connsiteX44" fmla="*/ 918252 w 1238142"/>
              <a:gd name="connsiteY44" fmla="*/ 412750 h 965200"/>
              <a:gd name="connsiteX45" fmla="*/ 946827 w 1238142"/>
              <a:gd name="connsiteY45" fmla="*/ 393700 h 965200"/>
              <a:gd name="connsiteX46" fmla="*/ 961114 w 1238142"/>
              <a:gd name="connsiteY46" fmla="*/ 384175 h 965200"/>
              <a:gd name="connsiteX47" fmla="*/ 975402 w 1238142"/>
              <a:gd name="connsiteY47" fmla="*/ 379413 h 965200"/>
              <a:gd name="connsiteX48" fmla="*/ 1003977 w 1238142"/>
              <a:gd name="connsiteY48" fmla="*/ 393700 h 965200"/>
              <a:gd name="connsiteX49" fmla="*/ 1013502 w 1238142"/>
              <a:gd name="connsiteY49" fmla="*/ 365125 h 965200"/>
              <a:gd name="connsiteX50" fmla="*/ 1023027 w 1238142"/>
              <a:gd name="connsiteY50" fmla="*/ 336550 h 965200"/>
              <a:gd name="connsiteX51" fmla="*/ 1037314 w 1238142"/>
              <a:gd name="connsiteY51" fmla="*/ 327025 h 965200"/>
              <a:gd name="connsiteX52" fmla="*/ 1051602 w 1238142"/>
              <a:gd name="connsiteY52" fmla="*/ 322263 h 965200"/>
              <a:gd name="connsiteX53" fmla="*/ 1065889 w 1238142"/>
              <a:gd name="connsiteY53" fmla="*/ 312738 h 965200"/>
              <a:gd name="connsiteX54" fmla="*/ 1084939 w 1238142"/>
              <a:gd name="connsiteY54" fmla="*/ 288925 h 965200"/>
              <a:gd name="connsiteX55" fmla="*/ 1137327 w 1238142"/>
              <a:gd name="connsiteY55" fmla="*/ 265113 h 965200"/>
              <a:gd name="connsiteX56" fmla="*/ 1170664 w 1238142"/>
              <a:gd name="connsiteY56" fmla="*/ 274638 h 965200"/>
              <a:gd name="connsiteX57" fmla="*/ 1180189 w 1238142"/>
              <a:gd name="connsiteY57" fmla="*/ 288925 h 965200"/>
              <a:gd name="connsiteX58" fmla="*/ 1184952 w 1238142"/>
              <a:gd name="connsiteY58" fmla="*/ 327025 h 965200"/>
              <a:gd name="connsiteX59" fmla="*/ 1213527 w 1238142"/>
              <a:gd name="connsiteY59" fmla="*/ 369888 h 965200"/>
              <a:gd name="connsiteX60" fmla="*/ 1227814 w 1238142"/>
              <a:gd name="connsiteY60" fmla="*/ 379413 h 965200"/>
              <a:gd name="connsiteX61" fmla="*/ 1237339 w 1238142"/>
              <a:gd name="connsiteY61" fmla="*/ 393700 h 965200"/>
              <a:gd name="connsiteX62" fmla="*/ 1223052 w 1238142"/>
              <a:gd name="connsiteY62" fmla="*/ 450850 h 965200"/>
              <a:gd name="connsiteX63" fmla="*/ 1204002 w 1238142"/>
              <a:gd name="connsiteY63" fmla="*/ 455613 h 965200"/>
              <a:gd name="connsiteX64" fmla="*/ 1189714 w 1238142"/>
              <a:gd name="connsiteY64" fmla="*/ 460375 h 965200"/>
              <a:gd name="connsiteX65" fmla="*/ 1175427 w 1238142"/>
              <a:gd name="connsiteY65" fmla="*/ 469900 h 965200"/>
              <a:gd name="connsiteX66" fmla="*/ 1170664 w 1238142"/>
              <a:gd name="connsiteY66" fmla="*/ 484188 h 965200"/>
              <a:gd name="connsiteX67" fmla="*/ 1146852 w 1238142"/>
              <a:gd name="connsiteY67" fmla="*/ 508000 h 965200"/>
              <a:gd name="connsiteX68" fmla="*/ 1142089 w 1238142"/>
              <a:gd name="connsiteY68" fmla="*/ 522288 h 965200"/>
              <a:gd name="connsiteX69" fmla="*/ 1132564 w 1238142"/>
              <a:gd name="connsiteY69" fmla="*/ 565150 h 965200"/>
              <a:gd name="connsiteX70" fmla="*/ 1137327 w 1238142"/>
              <a:gd name="connsiteY70" fmla="*/ 598488 h 965200"/>
              <a:gd name="connsiteX71" fmla="*/ 1151614 w 1238142"/>
              <a:gd name="connsiteY71" fmla="*/ 603250 h 965200"/>
              <a:gd name="connsiteX72" fmla="*/ 1165902 w 1238142"/>
              <a:gd name="connsiteY72" fmla="*/ 612775 h 965200"/>
              <a:gd name="connsiteX73" fmla="*/ 1194477 w 1238142"/>
              <a:gd name="connsiteY73" fmla="*/ 627063 h 965200"/>
              <a:gd name="connsiteX74" fmla="*/ 1184952 w 1238142"/>
              <a:gd name="connsiteY74" fmla="*/ 679450 h 965200"/>
              <a:gd name="connsiteX75" fmla="*/ 1180189 w 1238142"/>
              <a:gd name="connsiteY75" fmla="*/ 698500 h 965200"/>
              <a:gd name="connsiteX76" fmla="*/ 1175427 w 1238142"/>
              <a:gd name="connsiteY76" fmla="*/ 712788 h 965200"/>
              <a:gd name="connsiteX77" fmla="*/ 1170664 w 1238142"/>
              <a:gd name="connsiteY77" fmla="*/ 741363 h 965200"/>
              <a:gd name="connsiteX78" fmla="*/ 1165902 w 1238142"/>
              <a:gd name="connsiteY78" fmla="*/ 760413 h 965200"/>
              <a:gd name="connsiteX79" fmla="*/ 1146852 w 1238142"/>
              <a:gd name="connsiteY79" fmla="*/ 755650 h 965200"/>
              <a:gd name="connsiteX80" fmla="*/ 1118277 w 1238142"/>
              <a:gd name="connsiteY80" fmla="*/ 750888 h 965200"/>
              <a:gd name="connsiteX81" fmla="*/ 1103989 w 1238142"/>
              <a:gd name="connsiteY81" fmla="*/ 746125 h 965200"/>
              <a:gd name="connsiteX82" fmla="*/ 1084939 w 1238142"/>
              <a:gd name="connsiteY82" fmla="*/ 741363 h 965200"/>
              <a:gd name="connsiteX83" fmla="*/ 1056364 w 1238142"/>
              <a:gd name="connsiteY83" fmla="*/ 731838 h 965200"/>
              <a:gd name="connsiteX84" fmla="*/ 1037314 w 1238142"/>
              <a:gd name="connsiteY84" fmla="*/ 727075 h 965200"/>
              <a:gd name="connsiteX85" fmla="*/ 1008739 w 1238142"/>
              <a:gd name="connsiteY85" fmla="*/ 717550 h 965200"/>
              <a:gd name="connsiteX86" fmla="*/ 961114 w 1238142"/>
              <a:gd name="connsiteY86" fmla="*/ 722313 h 965200"/>
              <a:gd name="connsiteX87" fmla="*/ 951589 w 1238142"/>
              <a:gd name="connsiteY87" fmla="*/ 750888 h 965200"/>
              <a:gd name="connsiteX88" fmla="*/ 937302 w 1238142"/>
              <a:gd name="connsiteY88" fmla="*/ 779463 h 965200"/>
              <a:gd name="connsiteX89" fmla="*/ 923014 w 1238142"/>
              <a:gd name="connsiteY89" fmla="*/ 808038 h 965200"/>
              <a:gd name="connsiteX90" fmla="*/ 903964 w 1238142"/>
              <a:gd name="connsiteY90" fmla="*/ 850900 h 965200"/>
              <a:gd name="connsiteX91" fmla="*/ 894439 w 1238142"/>
              <a:gd name="connsiteY91" fmla="*/ 884238 h 965200"/>
              <a:gd name="connsiteX92" fmla="*/ 889677 w 1238142"/>
              <a:gd name="connsiteY92" fmla="*/ 898525 h 965200"/>
              <a:gd name="connsiteX93" fmla="*/ 884914 w 1238142"/>
              <a:gd name="connsiteY93" fmla="*/ 960438 h 965200"/>
              <a:gd name="connsiteX94" fmla="*/ 870627 w 1238142"/>
              <a:gd name="connsiteY94" fmla="*/ 955675 h 965200"/>
              <a:gd name="connsiteX95" fmla="*/ 794427 w 1238142"/>
              <a:gd name="connsiteY95" fmla="*/ 950913 h 965200"/>
              <a:gd name="connsiteX96" fmla="*/ 756327 w 1238142"/>
              <a:gd name="connsiteY96" fmla="*/ 941388 h 965200"/>
              <a:gd name="connsiteX97" fmla="*/ 727752 w 1238142"/>
              <a:gd name="connsiteY97" fmla="*/ 927100 h 965200"/>
              <a:gd name="connsiteX98" fmla="*/ 703939 w 1238142"/>
              <a:gd name="connsiteY98" fmla="*/ 903288 h 965200"/>
              <a:gd name="connsiteX99" fmla="*/ 699177 w 1238142"/>
              <a:gd name="connsiteY99" fmla="*/ 889000 h 965200"/>
              <a:gd name="connsiteX100" fmla="*/ 689652 w 1238142"/>
              <a:gd name="connsiteY100" fmla="*/ 874713 h 965200"/>
              <a:gd name="connsiteX101" fmla="*/ 694414 w 1238142"/>
              <a:gd name="connsiteY101" fmla="*/ 817563 h 965200"/>
              <a:gd name="connsiteX102" fmla="*/ 703939 w 1238142"/>
              <a:gd name="connsiteY102" fmla="*/ 788988 h 965200"/>
              <a:gd name="connsiteX103" fmla="*/ 713464 w 1238142"/>
              <a:gd name="connsiteY103" fmla="*/ 750888 h 965200"/>
              <a:gd name="connsiteX104" fmla="*/ 708702 w 1238142"/>
              <a:gd name="connsiteY104" fmla="*/ 665163 h 965200"/>
              <a:gd name="connsiteX105" fmla="*/ 694414 w 1238142"/>
              <a:gd name="connsiteY105" fmla="*/ 655638 h 965200"/>
              <a:gd name="connsiteX106" fmla="*/ 665839 w 1238142"/>
              <a:gd name="connsiteY106" fmla="*/ 646113 h 965200"/>
              <a:gd name="connsiteX107" fmla="*/ 622977 w 1238142"/>
              <a:gd name="connsiteY107" fmla="*/ 631825 h 965200"/>
              <a:gd name="connsiteX108" fmla="*/ 594402 w 1238142"/>
              <a:gd name="connsiteY108" fmla="*/ 622300 h 965200"/>
              <a:gd name="connsiteX109" fmla="*/ 580114 w 1238142"/>
              <a:gd name="connsiteY109" fmla="*/ 612775 h 965200"/>
              <a:gd name="connsiteX110" fmla="*/ 513439 w 1238142"/>
              <a:gd name="connsiteY110" fmla="*/ 603250 h 965200"/>
              <a:gd name="connsiteX111" fmla="*/ 446764 w 1238142"/>
              <a:gd name="connsiteY111" fmla="*/ 603250 h 965200"/>
              <a:gd name="connsiteX112" fmla="*/ 442002 w 1238142"/>
              <a:gd name="connsiteY112" fmla="*/ 636588 h 965200"/>
              <a:gd name="connsiteX113" fmla="*/ 437239 w 1238142"/>
              <a:gd name="connsiteY113" fmla="*/ 688975 h 965200"/>
              <a:gd name="connsiteX114" fmla="*/ 427714 w 1238142"/>
              <a:gd name="connsiteY114" fmla="*/ 755650 h 965200"/>
              <a:gd name="connsiteX115" fmla="*/ 422952 w 1238142"/>
              <a:gd name="connsiteY115" fmla="*/ 817563 h 965200"/>
              <a:gd name="connsiteX116" fmla="*/ 418189 w 1238142"/>
              <a:gd name="connsiteY116" fmla="*/ 831850 h 965200"/>
              <a:gd name="connsiteX117" fmla="*/ 403902 w 1238142"/>
              <a:gd name="connsiteY117" fmla="*/ 822325 h 965200"/>
              <a:gd name="connsiteX118" fmla="*/ 365802 w 1238142"/>
              <a:gd name="connsiteY118" fmla="*/ 817563 h 965200"/>
              <a:gd name="connsiteX119" fmla="*/ 313414 w 1238142"/>
              <a:gd name="connsiteY119" fmla="*/ 803275 h 965200"/>
              <a:gd name="connsiteX120" fmla="*/ 299127 w 1238142"/>
              <a:gd name="connsiteY120" fmla="*/ 798513 h 965200"/>
              <a:gd name="connsiteX121" fmla="*/ 284839 w 1238142"/>
              <a:gd name="connsiteY121" fmla="*/ 793750 h 965200"/>
              <a:gd name="connsiteX122" fmla="*/ 261027 w 1238142"/>
              <a:gd name="connsiteY122" fmla="*/ 788988 h 965200"/>
              <a:gd name="connsiteX123" fmla="*/ 246739 w 1238142"/>
              <a:gd name="connsiteY123" fmla="*/ 784225 h 965200"/>
              <a:gd name="connsiteX124" fmla="*/ 203877 w 1238142"/>
              <a:gd name="connsiteY124" fmla="*/ 779463 h 965200"/>
              <a:gd name="connsiteX125" fmla="*/ 203877 w 1238142"/>
              <a:gd name="connsiteY125" fmla="*/ 727075 h 965200"/>
              <a:gd name="connsiteX126" fmla="*/ 208639 w 1238142"/>
              <a:gd name="connsiteY126" fmla="*/ 674688 h 965200"/>
              <a:gd name="connsiteX127" fmla="*/ 213402 w 1238142"/>
              <a:gd name="connsiteY127" fmla="*/ 603250 h 965200"/>
              <a:gd name="connsiteX128" fmla="*/ 218164 w 1238142"/>
              <a:gd name="connsiteY128" fmla="*/ 588963 h 965200"/>
              <a:gd name="connsiteX129" fmla="*/ 222927 w 1238142"/>
              <a:gd name="connsiteY129" fmla="*/ 565150 h 965200"/>
              <a:gd name="connsiteX130" fmla="*/ 218164 w 1238142"/>
              <a:gd name="connsiteY130" fmla="*/ 536575 h 965200"/>
              <a:gd name="connsiteX131" fmla="*/ 170539 w 1238142"/>
              <a:gd name="connsiteY131" fmla="*/ 522288 h 965200"/>
              <a:gd name="connsiteX132" fmla="*/ 137202 w 1238142"/>
              <a:gd name="connsiteY132" fmla="*/ 512763 h 965200"/>
              <a:gd name="connsiteX133" fmla="*/ 122914 w 1238142"/>
              <a:gd name="connsiteY133" fmla="*/ 508000 h 965200"/>
              <a:gd name="connsiteX134" fmla="*/ 99102 w 1238142"/>
              <a:gd name="connsiteY134" fmla="*/ 503238 h 965200"/>
              <a:gd name="connsiteX135" fmla="*/ 65764 w 1238142"/>
              <a:gd name="connsiteY135" fmla="*/ 493713 h 965200"/>
              <a:gd name="connsiteX136" fmla="*/ 51477 w 1238142"/>
              <a:gd name="connsiteY136" fmla="*/ 484188 h 965200"/>
              <a:gd name="connsiteX137" fmla="*/ 8614 w 1238142"/>
              <a:gd name="connsiteY137" fmla="*/ 474663 h 965200"/>
              <a:gd name="connsiteX138" fmla="*/ 8614 w 1238142"/>
              <a:gd name="connsiteY138" fmla="*/ 369888 h 965200"/>
              <a:gd name="connsiteX139" fmla="*/ 22902 w 1238142"/>
              <a:gd name="connsiteY139" fmla="*/ 327025 h 965200"/>
              <a:gd name="connsiteX140" fmla="*/ 27664 w 1238142"/>
              <a:gd name="connsiteY140" fmla="*/ 312738 h 965200"/>
              <a:gd name="connsiteX141" fmla="*/ 32427 w 1238142"/>
              <a:gd name="connsiteY141" fmla="*/ 298450 h 965200"/>
              <a:gd name="connsiteX142" fmla="*/ 37189 w 1238142"/>
              <a:gd name="connsiteY142" fmla="*/ 193675 h 965200"/>
              <a:gd name="connsiteX143" fmla="*/ 46714 w 1238142"/>
              <a:gd name="connsiteY143" fmla="*/ 165100 h 965200"/>
              <a:gd name="connsiteX144" fmla="*/ 61002 w 1238142"/>
              <a:gd name="connsiteY144" fmla="*/ 136525 h 965200"/>
              <a:gd name="connsiteX145" fmla="*/ 70527 w 1238142"/>
              <a:gd name="connsiteY145" fmla="*/ 107950 h 965200"/>
              <a:gd name="connsiteX146" fmla="*/ 75289 w 1238142"/>
              <a:gd name="connsiteY146" fmla="*/ 93663 h 965200"/>
              <a:gd name="connsiteX147" fmla="*/ 84814 w 1238142"/>
              <a:gd name="connsiteY147" fmla="*/ 127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238142" h="965200">
                <a:moveTo>
                  <a:pt x="84814" y="12700"/>
                </a:moveTo>
                <a:cubicBezTo>
                  <a:pt x="94339" y="0"/>
                  <a:pt x="116670" y="15037"/>
                  <a:pt x="132439" y="17463"/>
                </a:cubicBezTo>
                <a:cubicBezTo>
                  <a:pt x="137401" y="18226"/>
                  <a:pt x="141857" y="21007"/>
                  <a:pt x="146727" y="22225"/>
                </a:cubicBezTo>
                <a:cubicBezTo>
                  <a:pt x="176939" y="29778"/>
                  <a:pt x="173095" y="24665"/>
                  <a:pt x="208639" y="36513"/>
                </a:cubicBezTo>
                <a:cubicBezTo>
                  <a:pt x="218164" y="39688"/>
                  <a:pt x="227473" y="43603"/>
                  <a:pt x="237214" y="46038"/>
                </a:cubicBezTo>
                <a:cubicBezTo>
                  <a:pt x="296765" y="60924"/>
                  <a:pt x="222726" y="41899"/>
                  <a:pt x="270552" y="55563"/>
                </a:cubicBezTo>
                <a:cubicBezTo>
                  <a:pt x="312404" y="67521"/>
                  <a:pt x="269640" y="53670"/>
                  <a:pt x="303889" y="65088"/>
                </a:cubicBezTo>
                <a:cubicBezTo>
                  <a:pt x="302302" y="73025"/>
                  <a:pt x="301257" y="81091"/>
                  <a:pt x="299127" y="88900"/>
                </a:cubicBezTo>
                <a:cubicBezTo>
                  <a:pt x="296485" y="98586"/>
                  <a:pt x="292777" y="107950"/>
                  <a:pt x="289602" y="117475"/>
                </a:cubicBezTo>
                <a:lnTo>
                  <a:pt x="275314" y="160338"/>
                </a:lnTo>
                <a:cubicBezTo>
                  <a:pt x="273727" y="165100"/>
                  <a:pt x="271770" y="169755"/>
                  <a:pt x="270552" y="174625"/>
                </a:cubicBezTo>
                <a:cubicBezTo>
                  <a:pt x="259809" y="217595"/>
                  <a:pt x="265167" y="200306"/>
                  <a:pt x="256264" y="227013"/>
                </a:cubicBezTo>
                <a:cubicBezTo>
                  <a:pt x="250080" y="270308"/>
                  <a:pt x="248834" y="260731"/>
                  <a:pt x="256264" y="312738"/>
                </a:cubicBezTo>
                <a:cubicBezTo>
                  <a:pt x="256974" y="317708"/>
                  <a:pt x="256457" y="324948"/>
                  <a:pt x="261027" y="327025"/>
                </a:cubicBezTo>
                <a:cubicBezTo>
                  <a:pt x="275765" y="333724"/>
                  <a:pt x="292777" y="333375"/>
                  <a:pt x="308652" y="336550"/>
                </a:cubicBezTo>
                <a:cubicBezTo>
                  <a:pt x="316589" y="338138"/>
                  <a:pt x="324785" y="338753"/>
                  <a:pt x="332464" y="341313"/>
                </a:cubicBezTo>
                <a:cubicBezTo>
                  <a:pt x="341989" y="344488"/>
                  <a:pt x="351076" y="349593"/>
                  <a:pt x="361039" y="350838"/>
                </a:cubicBezTo>
                <a:lnTo>
                  <a:pt x="399139" y="355600"/>
                </a:lnTo>
                <a:cubicBezTo>
                  <a:pt x="408449" y="369566"/>
                  <a:pt x="409484" y="368404"/>
                  <a:pt x="413427" y="384175"/>
                </a:cubicBezTo>
                <a:cubicBezTo>
                  <a:pt x="415390" y="392028"/>
                  <a:pt x="415347" y="400409"/>
                  <a:pt x="418189" y="407988"/>
                </a:cubicBezTo>
                <a:cubicBezTo>
                  <a:pt x="420199" y="413347"/>
                  <a:pt x="425154" y="417156"/>
                  <a:pt x="427714" y="422275"/>
                </a:cubicBezTo>
                <a:cubicBezTo>
                  <a:pt x="429959" y="426765"/>
                  <a:pt x="428927" y="433013"/>
                  <a:pt x="432477" y="436563"/>
                </a:cubicBezTo>
                <a:cubicBezTo>
                  <a:pt x="436027" y="440113"/>
                  <a:pt x="442002" y="439738"/>
                  <a:pt x="446764" y="441325"/>
                </a:cubicBezTo>
                <a:cubicBezTo>
                  <a:pt x="454702" y="465138"/>
                  <a:pt x="446764" y="454026"/>
                  <a:pt x="480102" y="465138"/>
                </a:cubicBezTo>
                <a:lnTo>
                  <a:pt x="494389" y="469900"/>
                </a:lnTo>
                <a:cubicBezTo>
                  <a:pt x="503914" y="468313"/>
                  <a:pt x="513596" y="467480"/>
                  <a:pt x="522964" y="465138"/>
                </a:cubicBezTo>
                <a:cubicBezTo>
                  <a:pt x="532704" y="462703"/>
                  <a:pt x="551539" y="455613"/>
                  <a:pt x="551539" y="455613"/>
                </a:cubicBezTo>
                <a:cubicBezTo>
                  <a:pt x="563182" y="447852"/>
                  <a:pt x="570060" y="445912"/>
                  <a:pt x="575352" y="431800"/>
                </a:cubicBezTo>
                <a:cubicBezTo>
                  <a:pt x="588102" y="397798"/>
                  <a:pt x="568524" y="415715"/>
                  <a:pt x="594402" y="398463"/>
                </a:cubicBezTo>
                <a:cubicBezTo>
                  <a:pt x="599164" y="400050"/>
                  <a:pt x="603862" y="401846"/>
                  <a:pt x="608689" y="403225"/>
                </a:cubicBezTo>
                <a:cubicBezTo>
                  <a:pt x="614983" y="405023"/>
                  <a:pt x="622293" y="404357"/>
                  <a:pt x="627739" y="407988"/>
                </a:cubicBezTo>
                <a:cubicBezTo>
                  <a:pt x="632501" y="411163"/>
                  <a:pt x="634089" y="417513"/>
                  <a:pt x="637264" y="422275"/>
                </a:cubicBezTo>
                <a:cubicBezTo>
                  <a:pt x="638788" y="428372"/>
                  <a:pt x="643375" y="448785"/>
                  <a:pt x="646789" y="455613"/>
                </a:cubicBezTo>
                <a:cubicBezTo>
                  <a:pt x="649349" y="460732"/>
                  <a:pt x="653754" y="464781"/>
                  <a:pt x="656314" y="469900"/>
                </a:cubicBezTo>
                <a:cubicBezTo>
                  <a:pt x="662731" y="482734"/>
                  <a:pt x="658470" y="487860"/>
                  <a:pt x="670602" y="498475"/>
                </a:cubicBezTo>
                <a:cubicBezTo>
                  <a:pt x="690756" y="516110"/>
                  <a:pt x="693841" y="515746"/>
                  <a:pt x="713464" y="522288"/>
                </a:cubicBezTo>
                <a:lnTo>
                  <a:pt x="742039" y="512763"/>
                </a:lnTo>
                <a:cubicBezTo>
                  <a:pt x="746802" y="511175"/>
                  <a:pt x="752150" y="510785"/>
                  <a:pt x="756327" y="508000"/>
                </a:cubicBezTo>
                <a:lnTo>
                  <a:pt x="784902" y="488950"/>
                </a:lnTo>
                <a:lnTo>
                  <a:pt x="799189" y="479425"/>
                </a:lnTo>
                <a:cubicBezTo>
                  <a:pt x="802364" y="474663"/>
                  <a:pt x="804667" y="469185"/>
                  <a:pt x="808714" y="465138"/>
                </a:cubicBezTo>
                <a:cubicBezTo>
                  <a:pt x="825451" y="448402"/>
                  <a:pt x="830850" y="456734"/>
                  <a:pt x="856339" y="460375"/>
                </a:cubicBezTo>
                <a:cubicBezTo>
                  <a:pt x="865752" y="457238"/>
                  <a:pt x="878199" y="454482"/>
                  <a:pt x="884914" y="446088"/>
                </a:cubicBezTo>
                <a:cubicBezTo>
                  <a:pt x="888050" y="442168"/>
                  <a:pt x="886127" y="435350"/>
                  <a:pt x="889677" y="431800"/>
                </a:cubicBezTo>
                <a:cubicBezTo>
                  <a:pt x="897772" y="423705"/>
                  <a:pt x="908727" y="419100"/>
                  <a:pt x="918252" y="412750"/>
                </a:cubicBezTo>
                <a:lnTo>
                  <a:pt x="946827" y="393700"/>
                </a:lnTo>
                <a:cubicBezTo>
                  <a:pt x="951589" y="390525"/>
                  <a:pt x="955684" y="385985"/>
                  <a:pt x="961114" y="384175"/>
                </a:cubicBezTo>
                <a:lnTo>
                  <a:pt x="975402" y="379413"/>
                </a:lnTo>
                <a:cubicBezTo>
                  <a:pt x="975882" y="379733"/>
                  <a:pt x="1000033" y="397644"/>
                  <a:pt x="1003977" y="393700"/>
                </a:cubicBezTo>
                <a:cubicBezTo>
                  <a:pt x="1011077" y="386600"/>
                  <a:pt x="1010327" y="374650"/>
                  <a:pt x="1013502" y="365125"/>
                </a:cubicBezTo>
                <a:cubicBezTo>
                  <a:pt x="1013503" y="365123"/>
                  <a:pt x="1023026" y="336551"/>
                  <a:pt x="1023027" y="336550"/>
                </a:cubicBezTo>
                <a:cubicBezTo>
                  <a:pt x="1027789" y="333375"/>
                  <a:pt x="1032195" y="329585"/>
                  <a:pt x="1037314" y="327025"/>
                </a:cubicBezTo>
                <a:cubicBezTo>
                  <a:pt x="1041804" y="324780"/>
                  <a:pt x="1046839" y="323850"/>
                  <a:pt x="1051602" y="322263"/>
                </a:cubicBezTo>
                <a:cubicBezTo>
                  <a:pt x="1056364" y="319088"/>
                  <a:pt x="1062313" y="317207"/>
                  <a:pt x="1065889" y="312738"/>
                </a:cubicBezTo>
                <a:cubicBezTo>
                  <a:pt x="1092179" y="279875"/>
                  <a:pt x="1043996" y="316221"/>
                  <a:pt x="1084939" y="288925"/>
                </a:cubicBezTo>
                <a:cubicBezTo>
                  <a:pt x="1099010" y="246712"/>
                  <a:pt x="1084485" y="259241"/>
                  <a:pt x="1137327" y="265113"/>
                </a:cubicBezTo>
                <a:cubicBezTo>
                  <a:pt x="1138575" y="265425"/>
                  <a:pt x="1167556" y="272152"/>
                  <a:pt x="1170664" y="274638"/>
                </a:cubicBezTo>
                <a:cubicBezTo>
                  <a:pt x="1175133" y="278214"/>
                  <a:pt x="1177014" y="284163"/>
                  <a:pt x="1180189" y="288925"/>
                </a:cubicBezTo>
                <a:cubicBezTo>
                  <a:pt x="1181777" y="301625"/>
                  <a:pt x="1182662" y="314433"/>
                  <a:pt x="1184952" y="327025"/>
                </a:cubicBezTo>
                <a:cubicBezTo>
                  <a:pt x="1188111" y="344397"/>
                  <a:pt x="1200374" y="358927"/>
                  <a:pt x="1213527" y="369888"/>
                </a:cubicBezTo>
                <a:cubicBezTo>
                  <a:pt x="1217924" y="373552"/>
                  <a:pt x="1223052" y="376238"/>
                  <a:pt x="1227814" y="379413"/>
                </a:cubicBezTo>
                <a:cubicBezTo>
                  <a:pt x="1230989" y="384175"/>
                  <a:pt x="1236864" y="387996"/>
                  <a:pt x="1237339" y="393700"/>
                </a:cubicBezTo>
                <a:cubicBezTo>
                  <a:pt x="1237997" y="401593"/>
                  <a:pt x="1238142" y="440790"/>
                  <a:pt x="1223052" y="450850"/>
                </a:cubicBezTo>
                <a:cubicBezTo>
                  <a:pt x="1217606" y="454481"/>
                  <a:pt x="1210296" y="453815"/>
                  <a:pt x="1204002" y="455613"/>
                </a:cubicBezTo>
                <a:cubicBezTo>
                  <a:pt x="1199175" y="456992"/>
                  <a:pt x="1194477" y="458788"/>
                  <a:pt x="1189714" y="460375"/>
                </a:cubicBezTo>
                <a:cubicBezTo>
                  <a:pt x="1184952" y="463550"/>
                  <a:pt x="1179003" y="465431"/>
                  <a:pt x="1175427" y="469900"/>
                </a:cubicBezTo>
                <a:cubicBezTo>
                  <a:pt x="1172291" y="473820"/>
                  <a:pt x="1172909" y="479698"/>
                  <a:pt x="1170664" y="484188"/>
                </a:cubicBezTo>
                <a:cubicBezTo>
                  <a:pt x="1162727" y="500062"/>
                  <a:pt x="1161139" y="498475"/>
                  <a:pt x="1146852" y="508000"/>
                </a:cubicBezTo>
                <a:cubicBezTo>
                  <a:pt x="1145264" y="512763"/>
                  <a:pt x="1143468" y="517461"/>
                  <a:pt x="1142089" y="522288"/>
                </a:cubicBezTo>
                <a:cubicBezTo>
                  <a:pt x="1137608" y="537971"/>
                  <a:pt x="1135835" y="548796"/>
                  <a:pt x="1132564" y="565150"/>
                </a:cubicBezTo>
                <a:cubicBezTo>
                  <a:pt x="1134152" y="576263"/>
                  <a:pt x="1132307" y="588448"/>
                  <a:pt x="1137327" y="598488"/>
                </a:cubicBezTo>
                <a:cubicBezTo>
                  <a:pt x="1139572" y="602978"/>
                  <a:pt x="1147124" y="601005"/>
                  <a:pt x="1151614" y="603250"/>
                </a:cubicBezTo>
                <a:cubicBezTo>
                  <a:pt x="1156734" y="605810"/>
                  <a:pt x="1160782" y="610215"/>
                  <a:pt x="1165902" y="612775"/>
                </a:cubicBezTo>
                <a:cubicBezTo>
                  <a:pt x="1205338" y="632494"/>
                  <a:pt x="1153528" y="599765"/>
                  <a:pt x="1194477" y="627063"/>
                </a:cubicBezTo>
                <a:cubicBezTo>
                  <a:pt x="1191033" y="647723"/>
                  <a:pt x="1189386" y="659497"/>
                  <a:pt x="1184952" y="679450"/>
                </a:cubicBezTo>
                <a:cubicBezTo>
                  <a:pt x="1183532" y="685840"/>
                  <a:pt x="1181987" y="692206"/>
                  <a:pt x="1180189" y="698500"/>
                </a:cubicBezTo>
                <a:cubicBezTo>
                  <a:pt x="1178810" y="703327"/>
                  <a:pt x="1176516" y="707887"/>
                  <a:pt x="1175427" y="712788"/>
                </a:cubicBezTo>
                <a:cubicBezTo>
                  <a:pt x="1173332" y="722214"/>
                  <a:pt x="1172558" y="731894"/>
                  <a:pt x="1170664" y="741363"/>
                </a:cubicBezTo>
                <a:cubicBezTo>
                  <a:pt x="1169380" y="747781"/>
                  <a:pt x="1167489" y="754063"/>
                  <a:pt x="1165902" y="760413"/>
                </a:cubicBezTo>
                <a:cubicBezTo>
                  <a:pt x="1159552" y="758825"/>
                  <a:pt x="1153270" y="756934"/>
                  <a:pt x="1146852" y="755650"/>
                </a:cubicBezTo>
                <a:cubicBezTo>
                  <a:pt x="1137383" y="753756"/>
                  <a:pt x="1127703" y="752983"/>
                  <a:pt x="1118277" y="750888"/>
                </a:cubicBezTo>
                <a:cubicBezTo>
                  <a:pt x="1113376" y="749799"/>
                  <a:pt x="1108816" y="747504"/>
                  <a:pt x="1103989" y="746125"/>
                </a:cubicBezTo>
                <a:cubicBezTo>
                  <a:pt x="1097695" y="744327"/>
                  <a:pt x="1091208" y="743244"/>
                  <a:pt x="1084939" y="741363"/>
                </a:cubicBezTo>
                <a:cubicBezTo>
                  <a:pt x="1075322" y="738478"/>
                  <a:pt x="1066104" y="734273"/>
                  <a:pt x="1056364" y="731838"/>
                </a:cubicBezTo>
                <a:cubicBezTo>
                  <a:pt x="1050014" y="730250"/>
                  <a:pt x="1043583" y="728956"/>
                  <a:pt x="1037314" y="727075"/>
                </a:cubicBezTo>
                <a:cubicBezTo>
                  <a:pt x="1027697" y="724190"/>
                  <a:pt x="1008739" y="717550"/>
                  <a:pt x="1008739" y="717550"/>
                </a:cubicBezTo>
                <a:lnTo>
                  <a:pt x="961114" y="722313"/>
                </a:lnTo>
                <a:cubicBezTo>
                  <a:pt x="952441" y="727372"/>
                  <a:pt x="954764" y="741363"/>
                  <a:pt x="951589" y="750888"/>
                </a:cubicBezTo>
                <a:cubicBezTo>
                  <a:pt x="939620" y="786794"/>
                  <a:pt x="955765" y="742539"/>
                  <a:pt x="937302" y="779463"/>
                </a:cubicBezTo>
                <a:cubicBezTo>
                  <a:pt x="917583" y="818899"/>
                  <a:pt x="950312" y="767089"/>
                  <a:pt x="923014" y="808038"/>
                </a:cubicBezTo>
                <a:cubicBezTo>
                  <a:pt x="911679" y="842043"/>
                  <a:pt x="919058" y="828259"/>
                  <a:pt x="903964" y="850900"/>
                </a:cubicBezTo>
                <a:cubicBezTo>
                  <a:pt x="892544" y="885164"/>
                  <a:pt x="906402" y="842369"/>
                  <a:pt x="894439" y="884238"/>
                </a:cubicBezTo>
                <a:cubicBezTo>
                  <a:pt x="893060" y="889065"/>
                  <a:pt x="891264" y="893763"/>
                  <a:pt x="889677" y="898525"/>
                </a:cubicBezTo>
                <a:cubicBezTo>
                  <a:pt x="888089" y="919163"/>
                  <a:pt x="891459" y="940802"/>
                  <a:pt x="884914" y="960438"/>
                </a:cubicBezTo>
                <a:cubicBezTo>
                  <a:pt x="883327" y="965200"/>
                  <a:pt x="875619" y="956201"/>
                  <a:pt x="870627" y="955675"/>
                </a:cubicBezTo>
                <a:cubicBezTo>
                  <a:pt x="845317" y="953011"/>
                  <a:pt x="819827" y="952500"/>
                  <a:pt x="794427" y="950913"/>
                </a:cubicBezTo>
                <a:cubicBezTo>
                  <a:pt x="785374" y="949102"/>
                  <a:pt x="766088" y="946268"/>
                  <a:pt x="756327" y="941388"/>
                </a:cubicBezTo>
                <a:cubicBezTo>
                  <a:pt x="719391" y="922920"/>
                  <a:pt x="763669" y="939074"/>
                  <a:pt x="727752" y="927100"/>
                </a:cubicBezTo>
                <a:cubicBezTo>
                  <a:pt x="716581" y="893592"/>
                  <a:pt x="733366" y="932716"/>
                  <a:pt x="703939" y="903288"/>
                </a:cubicBezTo>
                <a:cubicBezTo>
                  <a:pt x="700389" y="899738"/>
                  <a:pt x="701422" y="893490"/>
                  <a:pt x="699177" y="889000"/>
                </a:cubicBezTo>
                <a:cubicBezTo>
                  <a:pt x="696617" y="883881"/>
                  <a:pt x="692827" y="879475"/>
                  <a:pt x="689652" y="874713"/>
                </a:cubicBezTo>
                <a:cubicBezTo>
                  <a:pt x="691239" y="855663"/>
                  <a:pt x="691271" y="836419"/>
                  <a:pt x="694414" y="817563"/>
                </a:cubicBezTo>
                <a:cubicBezTo>
                  <a:pt x="696065" y="807659"/>
                  <a:pt x="700764" y="798513"/>
                  <a:pt x="703939" y="788988"/>
                </a:cubicBezTo>
                <a:cubicBezTo>
                  <a:pt x="711262" y="767018"/>
                  <a:pt x="707717" y="779627"/>
                  <a:pt x="713464" y="750888"/>
                </a:cubicBezTo>
                <a:cubicBezTo>
                  <a:pt x="711877" y="722313"/>
                  <a:pt x="714315" y="693226"/>
                  <a:pt x="708702" y="665163"/>
                </a:cubicBezTo>
                <a:cubicBezTo>
                  <a:pt x="707579" y="659550"/>
                  <a:pt x="699645" y="657963"/>
                  <a:pt x="694414" y="655638"/>
                </a:cubicBezTo>
                <a:cubicBezTo>
                  <a:pt x="685239" y="651560"/>
                  <a:pt x="675364" y="649288"/>
                  <a:pt x="665839" y="646113"/>
                </a:cubicBezTo>
                <a:lnTo>
                  <a:pt x="622977" y="631825"/>
                </a:lnTo>
                <a:cubicBezTo>
                  <a:pt x="622972" y="631823"/>
                  <a:pt x="594407" y="622304"/>
                  <a:pt x="594402" y="622300"/>
                </a:cubicBezTo>
                <a:cubicBezTo>
                  <a:pt x="589639" y="619125"/>
                  <a:pt x="585544" y="614585"/>
                  <a:pt x="580114" y="612775"/>
                </a:cubicBezTo>
                <a:cubicBezTo>
                  <a:pt x="571879" y="610030"/>
                  <a:pt x="517428" y="603749"/>
                  <a:pt x="513439" y="603250"/>
                </a:cubicBezTo>
                <a:cubicBezTo>
                  <a:pt x="491977" y="596096"/>
                  <a:pt x="471109" y="587020"/>
                  <a:pt x="446764" y="603250"/>
                </a:cubicBezTo>
                <a:cubicBezTo>
                  <a:pt x="437424" y="609477"/>
                  <a:pt x="443242" y="625431"/>
                  <a:pt x="442002" y="636588"/>
                </a:cubicBezTo>
                <a:cubicBezTo>
                  <a:pt x="440066" y="654015"/>
                  <a:pt x="439075" y="671537"/>
                  <a:pt x="437239" y="688975"/>
                </a:cubicBezTo>
                <a:cubicBezTo>
                  <a:pt x="433832" y="721345"/>
                  <a:pt x="432656" y="726003"/>
                  <a:pt x="427714" y="755650"/>
                </a:cubicBezTo>
                <a:cubicBezTo>
                  <a:pt x="426127" y="776288"/>
                  <a:pt x="425519" y="797024"/>
                  <a:pt x="422952" y="817563"/>
                </a:cubicBezTo>
                <a:cubicBezTo>
                  <a:pt x="422329" y="822544"/>
                  <a:pt x="423059" y="830633"/>
                  <a:pt x="418189" y="831850"/>
                </a:cubicBezTo>
                <a:cubicBezTo>
                  <a:pt x="412636" y="833238"/>
                  <a:pt x="409424" y="823831"/>
                  <a:pt x="403902" y="822325"/>
                </a:cubicBezTo>
                <a:cubicBezTo>
                  <a:pt x="391554" y="818957"/>
                  <a:pt x="378452" y="819509"/>
                  <a:pt x="365802" y="817563"/>
                </a:cubicBezTo>
                <a:cubicBezTo>
                  <a:pt x="340801" y="813717"/>
                  <a:pt x="338931" y="811780"/>
                  <a:pt x="313414" y="803275"/>
                </a:cubicBezTo>
                <a:lnTo>
                  <a:pt x="299127" y="798513"/>
                </a:lnTo>
                <a:cubicBezTo>
                  <a:pt x="294364" y="796925"/>
                  <a:pt x="289762" y="794734"/>
                  <a:pt x="284839" y="793750"/>
                </a:cubicBezTo>
                <a:cubicBezTo>
                  <a:pt x="276902" y="792163"/>
                  <a:pt x="268880" y="790951"/>
                  <a:pt x="261027" y="788988"/>
                </a:cubicBezTo>
                <a:cubicBezTo>
                  <a:pt x="256157" y="787770"/>
                  <a:pt x="251691" y="785050"/>
                  <a:pt x="246739" y="784225"/>
                </a:cubicBezTo>
                <a:cubicBezTo>
                  <a:pt x="232559" y="781862"/>
                  <a:pt x="218164" y="781050"/>
                  <a:pt x="203877" y="779463"/>
                </a:cubicBezTo>
                <a:cubicBezTo>
                  <a:pt x="194813" y="752272"/>
                  <a:pt x="199138" y="772096"/>
                  <a:pt x="203877" y="727075"/>
                </a:cubicBezTo>
                <a:cubicBezTo>
                  <a:pt x="205713" y="709637"/>
                  <a:pt x="207294" y="692171"/>
                  <a:pt x="208639" y="674688"/>
                </a:cubicBezTo>
                <a:cubicBezTo>
                  <a:pt x="210469" y="650893"/>
                  <a:pt x="210766" y="626970"/>
                  <a:pt x="213402" y="603250"/>
                </a:cubicBezTo>
                <a:cubicBezTo>
                  <a:pt x="213956" y="598261"/>
                  <a:pt x="216946" y="593833"/>
                  <a:pt x="218164" y="588963"/>
                </a:cubicBezTo>
                <a:cubicBezTo>
                  <a:pt x="220127" y="581110"/>
                  <a:pt x="221339" y="573088"/>
                  <a:pt x="222927" y="565150"/>
                </a:cubicBezTo>
                <a:cubicBezTo>
                  <a:pt x="221339" y="555625"/>
                  <a:pt x="222482" y="545212"/>
                  <a:pt x="218164" y="536575"/>
                </a:cubicBezTo>
                <a:cubicBezTo>
                  <a:pt x="211500" y="523246"/>
                  <a:pt x="176276" y="523107"/>
                  <a:pt x="170539" y="522288"/>
                </a:cubicBezTo>
                <a:cubicBezTo>
                  <a:pt x="136290" y="510870"/>
                  <a:pt x="179054" y="524721"/>
                  <a:pt x="137202" y="512763"/>
                </a:cubicBezTo>
                <a:cubicBezTo>
                  <a:pt x="132375" y="511384"/>
                  <a:pt x="127784" y="509218"/>
                  <a:pt x="122914" y="508000"/>
                </a:cubicBezTo>
                <a:cubicBezTo>
                  <a:pt x="115061" y="506037"/>
                  <a:pt x="107004" y="504994"/>
                  <a:pt x="99102" y="503238"/>
                </a:cubicBezTo>
                <a:cubicBezTo>
                  <a:pt x="81170" y="499253"/>
                  <a:pt x="81669" y="499014"/>
                  <a:pt x="65764" y="493713"/>
                </a:cubicBezTo>
                <a:cubicBezTo>
                  <a:pt x="61002" y="490538"/>
                  <a:pt x="56596" y="486748"/>
                  <a:pt x="51477" y="484188"/>
                </a:cubicBezTo>
                <a:cubicBezTo>
                  <a:pt x="39751" y="478325"/>
                  <a:pt x="19593" y="476493"/>
                  <a:pt x="8614" y="474663"/>
                </a:cubicBezTo>
                <a:cubicBezTo>
                  <a:pt x="5005" y="427738"/>
                  <a:pt x="0" y="412958"/>
                  <a:pt x="8614" y="369888"/>
                </a:cubicBezTo>
                <a:cubicBezTo>
                  <a:pt x="8616" y="369880"/>
                  <a:pt x="20519" y="334173"/>
                  <a:pt x="22902" y="327025"/>
                </a:cubicBezTo>
                <a:lnTo>
                  <a:pt x="27664" y="312738"/>
                </a:lnTo>
                <a:lnTo>
                  <a:pt x="32427" y="298450"/>
                </a:lnTo>
                <a:cubicBezTo>
                  <a:pt x="34014" y="263525"/>
                  <a:pt x="33465" y="228437"/>
                  <a:pt x="37189" y="193675"/>
                </a:cubicBezTo>
                <a:cubicBezTo>
                  <a:pt x="38259" y="183692"/>
                  <a:pt x="43539" y="174625"/>
                  <a:pt x="46714" y="165100"/>
                </a:cubicBezTo>
                <a:cubicBezTo>
                  <a:pt x="53286" y="145385"/>
                  <a:pt x="48694" y="154988"/>
                  <a:pt x="61002" y="136525"/>
                </a:cubicBezTo>
                <a:lnTo>
                  <a:pt x="70527" y="107950"/>
                </a:lnTo>
                <a:lnTo>
                  <a:pt x="75289" y="93663"/>
                </a:lnTo>
                <a:cubicBezTo>
                  <a:pt x="80158" y="20641"/>
                  <a:pt x="75289" y="25400"/>
                  <a:pt x="84814" y="1270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ndexOn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407" y="-23750"/>
            <a:ext cx="7525493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 rot="21391341">
            <a:off x="1143000" y="164306"/>
            <a:ext cx="1297645" cy="902493"/>
          </a:xfrm>
          <a:custGeom>
            <a:avLst/>
            <a:gdLst>
              <a:gd name="connsiteX0" fmla="*/ 652462 w 1321457"/>
              <a:gd name="connsiteY0" fmla="*/ 2381 h 888206"/>
              <a:gd name="connsiteX1" fmla="*/ 700087 w 1321457"/>
              <a:gd name="connsiteY1" fmla="*/ 11906 h 888206"/>
              <a:gd name="connsiteX2" fmla="*/ 714375 w 1321457"/>
              <a:gd name="connsiteY2" fmla="*/ 16668 h 888206"/>
              <a:gd name="connsiteX3" fmla="*/ 742950 w 1321457"/>
              <a:gd name="connsiteY3" fmla="*/ 21431 h 888206"/>
              <a:gd name="connsiteX4" fmla="*/ 757237 w 1321457"/>
              <a:gd name="connsiteY4" fmla="*/ 26193 h 888206"/>
              <a:gd name="connsiteX5" fmla="*/ 776287 w 1321457"/>
              <a:gd name="connsiteY5" fmla="*/ 30956 h 888206"/>
              <a:gd name="connsiteX6" fmla="*/ 804862 w 1321457"/>
              <a:gd name="connsiteY6" fmla="*/ 40481 h 888206"/>
              <a:gd name="connsiteX7" fmla="*/ 819150 w 1321457"/>
              <a:gd name="connsiteY7" fmla="*/ 45243 h 888206"/>
              <a:gd name="connsiteX8" fmla="*/ 838200 w 1321457"/>
              <a:gd name="connsiteY8" fmla="*/ 50006 h 888206"/>
              <a:gd name="connsiteX9" fmla="*/ 866775 w 1321457"/>
              <a:gd name="connsiteY9" fmla="*/ 59531 h 888206"/>
              <a:gd name="connsiteX10" fmla="*/ 909637 w 1321457"/>
              <a:gd name="connsiteY10" fmla="*/ 73818 h 888206"/>
              <a:gd name="connsiteX11" fmla="*/ 928687 w 1321457"/>
              <a:gd name="connsiteY11" fmla="*/ 83343 h 888206"/>
              <a:gd name="connsiteX12" fmla="*/ 962025 w 1321457"/>
              <a:gd name="connsiteY12" fmla="*/ 92868 h 888206"/>
              <a:gd name="connsiteX13" fmla="*/ 1004887 w 1321457"/>
              <a:gd name="connsiteY13" fmla="*/ 107156 h 888206"/>
              <a:gd name="connsiteX14" fmla="*/ 1019175 w 1321457"/>
              <a:gd name="connsiteY14" fmla="*/ 111918 h 888206"/>
              <a:gd name="connsiteX15" fmla="*/ 1038225 w 1321457"/>
              <a:gd name="connsiteY15" fmla="*/ 116681 h 888206"/>
              <a:gd name="connsiteX16" fmla="*/ 1052512 w 1321457"/>
              <a:gd name="connsiteY16" fmla="*/ 121443 h 888206"/>
              <a:gd name="connsiteX17" fmla="*/ 1085850 w 1321457"/>
              <a:gd name="connsiteY17" fmla="*/ 126206 h 888206"/>
              <a:gd name="connsiteX18" fmla="*/ 1128712 w 1321457"/>
              <a:gd name="connsiteY18" fmla="*/ 135731 h 888206"/>
              <a:gd name="connsiteX19" fmla="*/ 1143000 w 1321457"/>
              <a:gd name="connsiteY19" fmla="*/ 140493 h 888206"/>
              <a:gd name="connsiteX20" fmla="*/ 1162050 w 1321457"/>
              <a:gd name="connsiteY20" fmla="*/ 145256 h 888206"/>
              <a:gd name="connsiteX21" fmla="*/ 1190625 w 1321457"/>
              <a:gd name="connsiteY21" fmla="*/ 154781 h 888206"/>
              <a:gd name="connsiteX22" fmla="*/ 1209675 w 1321457"/>
              <a:gd name="connsiteY22" fmla="*/ 159543 h 888206"/>
              <a:gd name="connsiteX23" fmla="*/ 1252537 w 1321457"/>
              <a:gd name="connsiteY23" fmla="*/ 173831 h 888206"/>
              <a:gd name="connsiteX24" fmla="*/ 1266825 w 1321457"/>
              <a:gd name="connsiteY24" fmla="*/ 178593 h 888206"/>
              <a:gd name="connsiteX25" fmla="*/ 1304925 w 1321457"/>
              <a:gd name="connsiteY25" fmla="*/ 221456 h 888206"/>
              <a:gd name="connsiteX26" fmla="*/ 1309687 w 1321457"/>
              <a:gd name="connsiteY26" fmla="*/ 359568 h 888206"/>
              <a:gd name="connsiteX27" fmla="*/ 1295400 w 1321457"/>
              <a:gd name="connsiteY27" fmla="*/ 407193 h 888206"/>
              <a:gd name="connsiteX28" fmla="*/ 1281112 w 1321457"/>
              <a:gd name="connsiteY28" fmla="*/ 421481 h 888206"/>
              <a:gd name="connsiteX29" fmla="*/ 1276350 w 1321457"/>
              <a:gd name="connsiteY29" fmla="*/ 435768 h 888206"/>
              <a:gd name="connsiteX30" fmla="*/ 1228725 w 1321457"/>
              <a:gd name="connsiteY30" fmla="*/ 473868 h 888206"/>
              <a:gd name="connsiteX31" fmla="*/ 1200150 w 1321457"/>
              <a:gd name="connsiteY31" fmla="*/ 483393 h 888206"/>
              <a:gd name="connsiteX32" fmla="*/ 1185862 w 1321457"/>
              <a:gd name="connsiteY32" fmla="*/ 488156 h 888206"/>
              <a:gd name="connsiteX33" fmla="*/ 1171575 w 1321457"/>
              <a:gd name="connsiteY33" fmla="*/ 483393 h 888206"/>
              <a:gd name="connsiteX34" fmla="*/ 1152525 w 1321457"/>
              <a:gd name="connsiteY34" fmla="*/ 478631 h 888206"/>
              <a:gd name="connsiteX35" fmla="*/ 1119187 w 1321457"/>
              <a:gd name="connsiteY35" fmla="*/ 464343 h 888206"/>
              <a:gd name="connsiteX36" fmla="*/ 1042987 w 1321457"/>
              <a:gd name="connsiteY36" fmla="*/ 469106 h 888206"/>
              <a:gd name="connsiteX37" fmla="*/ 1023937 w 1321457"/>
              <a:gd name="connsiteY37" fmla="*/ 497681 h 888206"/>
              <a:gd name="connsiteX38" fmla="*/ 1014412 w 1321457"/>
              <a:gd name="connsiteY38" fmla="*/ 535781 h 888206"/>
              <a:gd name="connsiteX39" fmla="*/ 1004887 w 1321457"/>
              <a:gd name="connsiteY39" fmla="*/ 564356 h 888206"/>
              <a:gd name="connsiteX40" fmla="*/ 1000125 w 1321457"/>
              <a:gd name="connsiteY40" fmla="*/ 583406 h 888206"/>
              <a:gd name="connsiteX41" fmla="*/ 985837 w 1321457"/>
              <a:gd name="connsiteY41" fmla="*/ 626268 h 888206"/>
              <a:gd name="connsiteX42" fmla="*/ 981075 w 1321457"/>
              <a:gd name="connsiteY42" fmla="*/ 645318 h 888206"/>
              <a:gd name="connsiteX43" fmla="*/ 976312 w 1321457"/>
              <a:gd name="connsiteY43" fmla="*/ 659606 h 888206"/>
              <a:gd name="connsiteX44" fmla="*/ 971550 w 1321457"/>
              <a:gd name="connsiteY44" fmla="*/ 678656 h 888206"/>
              <a:gd name="connsiteX45" fmla="*/ 962025 w 1321457"/>
              <a:gd name="connsiteY45" fmla="*/ 707231 h 888206"/>
              <a:gd name="connsiteX46" fmla="*/ 952500 w 1321457"/>
              <a:gd name="connsiteY46" fmla="*/ 721518 h 888206"/>
              <a:gd name="connsiteX47" fmla="*/ 942975 w 1321457"/>
              <a:gd name="connsiteY47" fmla="*/ 769143 h 888206"/>
              <a:gd name="connsiteX48" fmla="*/ 928687 w 1321457"/>
              <a:gd name="connsiteY48" fmla="*/ 873918 h 888206"/>
              <a:gd name="connsiteX49" fmla="*/ 919162 w 1321457"/>
              <a:gd name="connsiteY49" fmla="*/ 888206 h 888206"/>
              <a:gd name="connsiteX50" fmla="*/ 871537 w 1321457"/>
              <a:gd name="connsiteY50" fmla="*/ 883443 h 888206"/>
              <a:gd name="connsiteX51" fmla="*/ 842962 w 1321457"/>
              <a:gd name="connsiteY51" fmla="*/ 869156 h 888206"/>
              <a:gd name="connsiteX52" fmla="*/ 814387 w 1321457"/>
              <a:gd name="connsiteY52" fmla="*/ 859631 h 888206"/>
              <a:gd name="connsiteX53" fmla="*/ 800100 w 1321457"/>
              <a:gd name="connsiteY53" fmla="*/ 854868 h 888206"/>
              <a:gd name="connsiteX54" fmla="*/ 766762 w 1321457"/>
              <a:gd name="connsiteY54" fmla="*/ 850106 h 888206"/>
              <a:gd name="connsiteX55" fmla="*/ 738187 w 1321457"/>
              <a:gd name="connsiteY55" fmla="*/ 845343 h 888206"/>
              <a:gd name="connsiteX56" fmla="*/ 671512 w 1321457"/>
              <a:gd name="connsiteY56" fmla="*/ 831056 h 888206"/>
              <a:gd name="connsiteX57" fmla="*/ 628650 w 1321457"/>
              <a:gd name="connsiteY57" fmla="*/ 816768 h 888206"/>
              <a:gd name="connsiteX58" fmla="*/ 609600 w 1321457"/>
              <a:gd name="connsiteY58" fmla="*/ 812006 h 888206"/>
              <a:gd name="connsiteX59" fmla="*/ 595312 w 1321457"/>
              <a:gd name="connsiteY59" fmla="*/ 807243 h 888206"/>
              <a:gd name="connsiteX60" fmla="*/ 557212 w 1321457"/>
              <a:gd name="connsiteY60" fmla="*/ 797718 h 888206"/>
              <a:gd name="connsiteX61" fmla="*/ 528637 w 1321457"/>
              <a:gd name="connsiteY61" fmla="*/ 788193 h 888206"/>
              <a:gd name="connsiteX62" fmla="*/ 514350 w 1321457"/>
              <a:gd name="connsiteY62" fmla="*/ 783431 h 888206"/>
              <a:gd name="connsiteX63" fmla="*/ 495300 w 1321457"/>
              <a:gd name="connsiteY63" fmla="*/ 773906 h 888206"/>
              <a:gd name="connsiteX64" fmla="*/ 466725 w 1321457"/>
              <a:gd name="connsiteY64" fmla="*/ 769143 h 888206"/>
              <a:gd name="connsiteX65" fmla="*/ 442912 w 1321457"/>
              <a:gd name="connsiteY65" fmla="*/ 764381 h 888206"/>
              <a:gd name="connsiteX66" fmla="*/ 414337 w 1321457"/>
              <a:gd name="connsiteY66" fmla="*/ 754856 h 888206"/>
              <a:gd name="connsiteX67" fmla="*/ 381000 w 1321457"/>
              <a:gd name="connsiteY67" fmla="*/ 745331 h 888206"/>
              <a:gd name="connsiteX68" fmla="*/ 347662 w 1321457"/>
              <a:gd name="connsiteY68" fmla="*/ 731043 h 888206"/>
              <a:gd name="connsiteX69" fmla="*/ 304800 w 1321457"/>
              <a:gd name="connsiteY69" fmla="*/ 702468 h 888206"/>
              <a:gd name="connsiteX70" fmla="*/ 290512 w 1321457"/>
              <a:gd name="connsiteY70" fmla="*/ 692943 h 888206"/>
              <a:gd name="connsiteX71" fmla="*/ 276225 w 1321457"/>
              <a:gd name="connsiteY71" fmla="*/ 688181 h 888206"/>
              <a:gd name="connsiteX72" fmla="*/ 257175 w 1321457"/>
              <a:gd name="connsiteY72" fmla="*/ 678656 h 888206"/>
              <a:gd name="connsiteX73" fmla="*/ 228600 w 1321457"/>
              <a:gd name="connsiteY73" fmla="*/ 669131 h 888206"/>
              <a:gd name="connsiteX74" fmla="*/ 190500 w 1321457"/>
              <a:gd name="connsiteY74" fmla="*/ 635793 h 888206"/>
              <a:gd name="connsiteX75" fmla="*/ 161925 w 1321457"/>
              <a:gd name="connsiteY75" fmla="*/ 626268 h 888206"/>
              <a:gd name="connsiteX76" fmla="*/ 142875 w 1321457"/>
              <a:gd name="connsiteY76" fmla="*/ 607218 h 888206"/>
              <a:gd name="connsiteX77" fmla="*/ 114300 w 1321457"/>
              <a:gd name="connsiteY77" fmla="*/ 588168 h 888206"/>
              <a:gd name="connsiteX78" fmla="*/ 80962 w 1321457"/>
              <a:gd name="connsiteY78" fmla="*/ 554831 h 888206"/>
              <a:gd name="connsiteX79" fmla="*/ 66675 w 1321457"/>
              <a:gd name="connsiteY79" fmla="*/ 545306 h 888206"/>
              <a:gd name="connsiteX80" fmla="*/ 47625 w 1321457"/>
              <a:gd name="connsiteY80" fmla="*/ 516731 h 888206"/>
              <a:gd name="connsiteX81" fmla="*/ 33337 w 1321457"/>
              <a:gd name="connsiteY81" fmla="*/ 502443 h 888206"/>
              <a:gd name="connsiteX82" fmla="*/ 14287 w 1321457"/>
              <a:gd name="connsiteY82" fmla="*/ 473868 h 888206"/>
              <a:gd name="connsiteX83" fmla="*/ 0 w 1321457"/>
              <a:gd name="connsiteY83" fmla="*/ 397668 h 888206"/>
              <a:gd name="connsiteX84" fmla="*/ 9525 w 1321457"/>
              <a:gd name="connsiteY84" fmla="*/ 359568 h 888206"/>
              <a:gd name="connsiteX85" fmla="*/ 19050 w 1321457"/>
              <a:gd name="connsiteY85" fmla="*/ 345281 h 888206"/>
              <a:gd name="connsiteX86" fmla="*/ 23812 w 1321457"/>
              <a:gd name="connsiteY86" fmla="*/ 330993 h 888206"/>
              <a:gd name="connsiteX87" fmla="*/ 33337 w 1321457"/>
              <a:gd name="connsiteY87" fmla="*/ 316706 h 888206"/>
              <a:gd name="connsiteX88" fmla="*/ 61912 w 1321457"/>
              <a:gd name="connsiteY88" fmla="*/ 302418 h 888206"/>
              <a:gd name="connsiteX89" fmla="*/ 104775 w 1321457"/>
              <a:gd name="connsiteY89" fmla="*/ 269081 h 888206"/>
              <a:gd name="connsiteX90" fmla="*/ 133350 w 1321457"/>
              <a:gd name="connsiteY90" fmla="*/ 254793 h 888206"/>
              <a:gd name="connsiteX91" fmla="*/ 152400 w 1321457"/>
              <a:gd name="connsiteY91" fmla="*/ 245268 h 888206"/>
              <a:gd name="connsiteX92" fmla="*/ 171450 w 1321457"/>
              <a:gd name="connsiteY92" fmla="*/ 230981 h 888206"/>
              <a:gd name="connsiteX93" fmla="*/ 204787 w 1321457"/>
              <a:gd name="connsiteY93" fmla="*/ 216693 h 888206"/>
              <a:gd name="connsiteX94" fmla="*/ 219075 w 1321457"/>
              <a:gd name="connsiteY94" fmla="*/ 207168 h 888206"/>
              <a:gd name="connsiteX95" fmla="*/ 238125 w 1321457"/>
              <a:gd name="connsiteY95" fmla="*/ 202406 h 888206"/>
              <a:gd name="connsiteX96" fmla="*/ 266700 w 1321457"/>
              <a:gd name="connsiteY96" fmla="*/ 192881 h 888206"/>
              <a:gd name="connsiteX97" fmla="*/ 304800 w 1321457"/>
              <a:gd name="connsiteY97" fmla="*/ 183356 h 888206"/>
              <a:gd name="connsiteX98" fmla="*/ 347662 w 1321457"/>
              <a:gd name="connsiteY98" fmla="*/ 164306 h 888206"/>
              <a:gd name="connsiteX99" fmla="*/ 390525 w 1321457"/>
              <a:gd name="connsiteY99" fmla="*/ 150018 h 888206"/>
              <a:gd name="connsiteX100" fmla="*/ 433387 w 1321457"/>
              <a:gd name="connsiteY100" fmla="*/ 135731 h 888206"/>
              <a:gd name="connsiteX101" fmla="*/ 447675 w 1321457"/>
              <a:gd name="connsiteY101" fmla="*/ 126206 h 888206"/>
              <a:gd name="connsiteX102" fmla="*/ 466725 w 1321457"/>
              <a:gd name="connsiteY102" fmla="*/ 121443 h 888206"/>
              <a:gd name="connsiteX103" fmla="*/ 481012 w 1321457"/>
              <a:gd name="connsiteY103" fmla="*/ 116681 h 888206"/>
              <a:gd name="connsiteX104" fmla="*/ 509587 w 1321457"/>
              <a:gd name="connsiteY104" fmla="*/ 97631 h 888206"/>
              <a:gd name="connsiteX105" fmla="*/ 523875 w 1321457"/>
              <a:gd name="connsiteY105" fmla="*/ 88106 h 888206"/>
              <a:gd name="connsiteX106" fmla="*/ 552450 w 1321457"/>
              <a:gd name="connsiteY106" fmla="*/ 73818 h 888206"/>
              <a:gd name="connsiteX107" fmla="*/ 571500 w 1321457"/>
              <a:gd name="connsiteY107" fmla="*/ 59531 h 888206"/>
              <a:gd name="connsiteX108" fmla="*/ 600075 w 1321457"/>
              <a:gd name="connsiteY108" fmla="*/ 50006 h 888206"/>
              <a:gd name="connsiteX109" fmla="*/ 628650 w 1321457"/>
              <a:gd name="connsiteY109" fmla="*/ 30956 h 888206"/>
              <a:gd name="connsiteX110" fmla="*/ 642937 w 1321457"/>
              <a:gd name="connsiteY110" fmla="*/ 26193 h 888206"/>
              <a:gd name="connsiteX111" fmla="*/ 652462 w 1321457"/>
              <a:gd name="connsiteY111" fmla="*/ 2381 h 88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321457" h="888206">
                <a:moveTo>
                  <a:pt x="652462" y="2381"/>
                </a:moveTo>
                <a:cubicBezTo>
                  <a:pt x="661987" y="0"/>
                  <a:pt x="680186" y="6220"/>
                  <a:pt x="700087" y="11906"/>
                </a:cubicBezTo>
                <a:cubicBezTo>
                  <a:pt x="704914" y="13285"/>
                  <a:pt x="709474" y="15579"/>
                  <a:pt x="714375" y="16668"/>
                </a:cubicBezTo>
                <a:cubicBezTo>
                  <a:pt x="723801" y="18763"/>
                  <a:pt x="733524" y="19336"/>
                  <a:pt x="742950" y="21431"/>
                </a:cubicBezTo>
                <a:cubicBezTo>
                  <a:pt x="747850" y="22520"/>
                  <a:pt x="752410" y="24814"/>
                  <a:pt x="757237" y="26193"/>
                </a:cubicBezTo>
                <a:cubicBezTo>
                  <a:pt x="763531" y="27991"/>
                  <a:pt x="770018" y="29075"/>
                  <a:pt x="776287" y="30956"/>
                </a:cubicBezTo>
                <a:cubicBezTo>
                  <a:pt x="785904" y="33841"/>
                  <a:pt x="795337" y="37306"/>
                  <a:pt x="804862" y="40481"/>
                </a:cubicBezTo>
                <a:cubicBezTo>
                  <a:pt x="809625" y="42068"/>
                  <a:pt x="814280" y="44025"/>
                  <a:pt x="819150" y="45243"/>
                </a:cubicBezTo>
                <a:cubicBezTo>
                  <a:pt x="825500" y="46831"/>
                  <a:pt x="831931" y="48125"/>
                  <a:pt x="838200" y="50006"/>
                </a:cubicBezTo>
                <a:cubicBezTo>
                  <a:pt x="847817" y="52891"/>
                  <a:pt x="857250" y="56356"/>
                  <a:pt x="866775" y="59531"/>
                </a:cubicBezTo>
                <a:lnTo>
                  <a:pt x="909637" y="73818"/>
                </a:lnTo>
                <a:cubicBezTo>
                  <a:pt x="916372" y="76063"/>
                  <a:pt x="922162" y="80546"/>
                  <a:pt x="928687" y="83343"/>
                </a:cubicBezTo>
                <a:cubicBezTo>
                  <a:pt x="941142" y="88681"/>
                  <a:pt x="948590" y="88838"/>
                  <a:pt x="962025" y="92868"/>
                </a:cubicBezTo>
                <a:cubicBezTo>
                  <a:pt x="962092" y="92888"/>
                  <a:pt x="997710" y="104764"/>
                  <a:pt x="1004887" y="107156"/>
                </a:cubicBezTo>
                <a:cubicBezTo>
                  <a:pt x="1009650" y="108744"/>
                  <a:pt x="1014305" y="110700"/>
                  <a:pt x="1019175" y="111918"/>
                </a:cubicBezTo>
                <a:cubicBezTo>
                  <a:pt x="1025525" y="113506"/>
                  <a:pt x="1031931" y="114883"/>
                  <a:pt x="1038225" y="116681"/>
                </a:cubicBezTo>
                <a:cubicBezTo>
                  <a:pt x="1043052" y="118060"/>
                  <a:pt x="1047590" y="120459"/>
                  <a:pt x="1052512" y="121443"/>
                </a:cubicBezTo>
                <a:cubicBezTo>
                  <a:pt x="1063520" y="123645"/>
                  <a:pt x="1074737" y="124618"/>
                  <a:pt x="1085850" y="126206"/>
                </a:cubicBezTo>
                <a:cubicBezTo>
                  <a:pt x="1118011" y="136926"/>
                  <a:pt x="1078425" y="124556"/>
                  <a:pt x="1128712" y="135731"/>
                </a:cubicBezTo>
                <a:cubicBezTo>
                  <a:pt x="1133613" y="136820"/>
                  <a:pt x="1138173" y="139114"/>
                  <a:pt x="1143000" y="140493"/>
                </a:cubicBezTo>
                <a:cubicBezTo>
                  <a:pt x="1149294" y="142291"/>
                  <a:pt x="1155781" y="143375"/>
                  <a:pt x="1162050" y="145256"/>
                </a:cubicBezTo>
                <a:cubicBezTo>
                  <a:pt x="1171667" y="148141"/>
                  <a:pt x="1180884" y="152346"/>
                  <a:pt x="1190625" y="154781"/>
                </a:cubicBezTo>
                <a:cubicBezTo>
                  <a:pt x="1196975" y="156368"/>
                  <a:pt x="1203406" y="157662"/>
                  <a:pt x="1209675" y="159543"/>
                </a:cubicBezTo>
                <a:cubicBezTo>
                  <a:pt x="1209742" y="159563"/>
                  <a:pt x="1245360" y="171439"/>
                  <a:pt x="1252537" y="173831"/>
                </a:cubicBezTo>
                <a:lnTo>
                  <a:pt x="1266825" y="178593"/>
                </a:lnTo>
                <a:cubicBezTo>
                  <a:pt x="1299447" y="211215"/>
                  <a:pt x="1287928" y="195960"/>
                  <a:pt x="1304925" y="221456"/>
                </a:cubicBezTo>
                <a:cubicBezTo>
                  <a:pt x="1321457" y="287583"/>
                  <a:pt x="1317846" y="257575"/>
                  <a:pt x="1309687" y="359568"/>
                </a:cubicBezTo>
                <a:cubicBezTo>
                  <a:pt x="1309124" y="366607"/>
                  <a:pt x="1296819" y="405774"/>
                  <a:pt x="1295400" y="407193"/>
                </a:cubicBezTo>
                <a:lnTo>
                  <a:pt x="1281112" y="421481"/>
                </a:lnTo>
                <a:cubicBezTo>
                  <a:pt x="1279525" y="426243"/>
                  <a:pt x="1278788" y="431380"/>
                  <a:pt x="1276350" y="435768"/>
                </a:cubicBezTo>
                <a:cubicBezTo>
                  <a:pt x="1256766" y="471019"/>
                  <a:pt x="1263743" y="462195"/>
                  <a:pt x="1228725" y="473868"/>
                </a:cubicBezTo>
                <a:lnTo>
                  <a:pt x="1200150" y="483393"/>
                </a:lnTo>
                <a:lnTo>
                  <a:pt x="1185862" y="488156"/>
                </a:lnTo>
                <a:cubicBezTo>
                  <a:pt x="1181100" y="486568"/>
                  <a:pt x="1176402" y="484772"/>
                  <a:pt x="1171575" y="483393"/>
                </a:cubicBezTo>
                <a:cubicBezTo>
                  <a:pt x="1165281" y="481595"/>
                  <a:pt x="1158541" y="481209"/>
                  <a:pt x="1152525" y="478631"/>
                </a:cubicBezTo>
                <a:cubicBezTo>
                  <a:pt x="1106472" y="458895"/>
                  <a:pt x="1173887" y="478019"/>
                  <a:pt x="1119187" y="464343"/>
                </a:cubicBezTo>
                <a:lnTo>
                  <a:pt x="1042987" y="469106"/>
                </a:lnTo>
                <a:cubicBezTo>
                  <a:pt x="1032182" y="472888"/>
                  <a:pt x="1023937" y="497681"/>
                  <a:pt x="1023937" y="497681"/>
                </a:cubicBezTo>
                <a:cubicBezTo>
                  <a:pt x="1009485" y="541039"/>
                  <a:pt x="1031657" y="472551"/>
                  <a:pt x="1014412" y="535781"/>
                </a:cubicBezTo>
                <a:cubicBezTo>
                  <a:pt x="1011770" y="545467"/>
                  <a:pt x="1007322" y="554615"/>
                  <a:pt x="1004887" y="564356"/>
                </a:cubicBezTo>
                <a:cubicBezTo>
                  <a:pt x="1003300" y="570706"/>
                  <a:pt x="1002006" y="577137"/>
                  <a:pt x="1000125" y="583406"/>
                </a:cubicBezTo>
                <a:cubicBezTo>
                  <a:pt x="1000111" y="583453"/>
                  <a:pt x="988226" y="619101"/>
                  <a:pt x="985837" y="626268"/>
                </a:cubicBezTo>
                <a:cubicBezTo>
                  <a:pt x="983767" y="632477"/>
                  <a:pt x="982873" y="639024"/>
                  <a:pt x="981075" y="645318"/>
                </a:cubicBezTo>
                <a:cubicBezTo>
                  <a:pt x="979696" y="650145"/>
                  <a:pt x="977691" y="654779"/>
                  <a:pt x="976312" y="659606"/>
                </a:cubicBezTo>
                <a:cubicBezTo>
                  <a:pt x="974514" y="665900"/>
                  <a:pt x="973431" y="672387"/>
                  <a:pt x="971550" y="678656"/>
                </a:cubicBezTo>
                <a:cubicBezTo>
                  <a:pt x="968665" y="688273"/>
                  <a:pt x="967594" y="698877"/>
                  <a:pt x="962025" y="707231"/>
                </a:cubicBezTo>
                <a:lnTo>
                  <a:pt x="952500" y="721518"/>
                </a:lnTo>
                <a:cubicBezTo>
                  <a:pt x="948221" y="738633"/>
                  <a:pt x="944644" y="750787"/>
                  <a:pt x="942975" y="769143"/>
                </a:cubicBezTo>
                <a:cubicBezTo>
                  <a:pt x="941783" y="782255"/>
                  <a:pt x="944604" y="850042"/>
                  <a:pt x="928687" y="873918"/>
                </a:cubicBezTo>
                <a:lnTo>
                  <a:pt x="919162" y="888206"/>
                </a:lnTo>
                <a:cubicBezTo>
                  <a:pt x="903287" y="886618"/>
                  <a:pt x="887306" y="885869"/>
                  <a:pt x="871537" y="883443"/>
                </a:cubicBezTo>
                <a:cubicBezTo>
                  <a:pt x="851614" y="880378"/>
                  <a:pt x="861661" y="877467"/>
                  <a:pt x="842962" y="869156"/>
                </a:cubicBezTo>
                <a:cubicBezTo>
                  <a:pt x="833787" y="865078"/>
                  <a:pt x="823912" y="862806"/>
                  <a:pt x="814387" y="859631"/>
                </a:cubicBezTo>
                <a:lnTo>
                  <a:pt x="800100" y="854868"/>
                </a:lnTo>
                <a:cubicBezTo>
                  <a:pt x="789451" y="851318"/>
                  <a:pt x="777857" y="851813"/>
                  <a:pt x="766762" y="850106"/>
                </a:cubicBezTo>
                <a:cubicBezTo>
                  <a:pt x="757218" y="848638"/>
                  <a:pt x="747629" y="847366"/>
                  <a:pt x="738187" y="845343"/>
                </a:cubicBezTo>
                <a:cubicBezTo>
                  <a:pt x="655144" y="827547"/>
                  <a:pt x="739241" y="842343"/>
                  <a:pt x="671512" y="831056"/>
                </a:cubicBezTo>
                <a:lnTo>
                  <a:pt x="628650" y="816768"/>
                </a:lnTo>
                <a:cubicBezTo>
                  <a:pt x="622441" y="814698"/>
                  <a:pt x="615894" y="813804"/>
                  <a:pt x="609600" y="812006"/>
                </a:cubicBezTo>
                <a:cubicBezTo>
                  <a:pt x="604773" y="810627"/>
                  <a:pt x="600155" y="808564"/>
                  <a:pt x="595312" y="807243"/>
                </a:cubicBezTo>
                <a:cubicBezTo>
                  <a:pt x="582682" y="803798"/>
                  <a:pt x="569912" y="800893"/>
                  <a:pt x="557212" y="797718"/>
                </a:cubicBezTo>
                <a:cubicBezTo>
                  <a:pt x="547472" y="795283"/>
                  <a:pt x="538162" y="791368"/>
                  <a:pt x="528637" y="788193"/>
                </a:cubicBezTo>
                <a:cubicBezTo>
                  <a:pt x="523875" y="786606"/>
                  <a:pt x="518840" y="785676"/>
                  <a:pt x="514350" y="783431"/>
                </a:cubicBezTo>
                <a:cubicBezTo>
                  <a:pt x="508000" y="780256"/>
                  <a:pt x="502100" y="775946"/>
                  <a:pt x="495300" y="773906"/>
                </a:cubicBezTo>
                <a:cubicBezTo>
                  <a:pt x="486051" y="771131"/>
                  <a:pt x="476226" y="770870"/>
                  <a:pt x="466725" y="769143"/>
                </a:cubicBezTo>
                <a:cubicBezTo>
                  <a:pt x="458761" y="767695"/>
                  <a:pt x="450722" y="766511"/>
                  <a:pt x="442912" y="764381"/>
                </a:cubicBezTo>
                <a:cubicBezTo>
                  <a:pt x="433226" y="761739"/>
                  <a:pt x="424077" y="757291"/>
                  <a:pt x="414337" y="754856"/>
                </a:cubicBezTo>
                <a:cubicBezTo>
                  <a:pt x="390417" y="748875"/>
                  <a:pt x="401497" y="752163"/>
                  <a:pt x="381000" y="745331"/>
                </a:cubicBezTo>
                <a:cubicBezTo>
                  <a:pt x="328989" y="710658"/>
                  <a:pt x="409175" y="761800"/>
                  <a:pt x="347662" y="731043"/>
                </a:cubicBezTo>
                <a:cubicBezTo>
                  <a:pt x="347655" y="731040"/>
                  <a:pt x="311947" y="707233"/>
                  <a:pt x="304800" y="702468"/>
                </a:cubicBezTo>
                <a:cubicBezTo>
                  <a:pt x="300037" y="699293"/>
                  <a:pt x="295942" y="694753"/>
                  <a:pt x="290512" y="692943"/>
                </a:cubicBezTo>
                <a:cubicBezTo>
                  <a:pt x="285750" y="691356"/>
                  <a:pt x="280839" y="690158"/>
                  <a:pt x="276225" y="688181"/>
                </a:cubicBezTo>
                <a:cubicBezTo>
                  <a:pt x="269699" y="685384"/>
                  <a:pt x="263767" y="681293"/>
                  <a:pt x="257175" y="678656"/>
                </a:cubicBezTo>
                <a:cubicBezTo>
                  <a:pt x="247853" y="674927"/>
                  <a:pt x="228600" y="669131"/>
                  <a:pt x="228600" y="669131"/>
                </a:cubicBezTo>
                <a:cubicBezTo>
                  <a:pt x="217488" y="652462"/>
                  <a:pt x="214313" y="643731"/>
                  <a:pt x="190500" y="635793"/>
                </a:cubicBezTo>
                <a:lnTo>
                  <a:pt x="161925" y="626268"/>
                </a:lnTo>
                <a:cubicBezTo>
                  <a:pt x="153842" y="602024"/>
                  <a:pt x="163656" y="618763"/>
                  <a:pt x="142875" y="607218"/>
                </a:cubicBezTo>
                <a:cubicBezTo>
                  <a:pt x="132868" y="601658"/>
                  <a:pt x="114300" y="588168"/>
                  <a:pt x="114300" y="588168"/>
                </a:cubicBezTo>
                <a:cubicBezTo>
                  <a:pt x="105916" y="563021"/>
                  <a:pt x="113714" y="576666"/>
                  <a:pt x="80962" y="554831"/>
                </a:cubicBezTo>
                <a:lnTo>
                  <a:pt x="66675" y="545306"/>
                </a:lnTo>
                <a:cubicBezTo>
                  <a:pt x="60325" y="535781"/>
                  <a:pt x="55720" y="524826"/>
                  <a:pt x="47625" y="516731"/>
                </a:cubicBezTo>
                <a:cubicBezTo>
                  <a:pt x="42862" y="511968"/>
                  <a:pt x="37472" y="507760"/>
                  <a:pt x="33337" y="502443"/>
                </a:cubicBezTo>
                <a:cubicBezTo>
                  <a:pt x="26309" y="493407"/>
                  <a:pt x="14287" y="473868"/>
                  <a:pt x="14287" y="473868"/>
                </a:cubicBezTo>
                <a:cubicBezTo>
                  <a:pt x="1658" y="423351"/>
                  <a:pt x="6386" y="448758"/>
                  <a:pt x="0" y="397668"/>
                </a:cubicBezTo>
                <a:cubicBezTo>
                  <a:pt x="1812" y="388607"/>
                  <a:pt x="4642" y="369333"/>
                  <a:pt x="9525" y="359568"/>
                </a:cubicBezTo>
                <a:cubicBezTo>
                  <a:pt x="12085" y="354449"/>
                  <a:pt x="15875" y="350043"/>
                  <a:pt x="19050" y="345281"/>
                </a:cubicBezTo>
                <a:cubicBezTo>
                  <a:pt x="20637" y="340518"/>
                  <a:pt x="21567" y="335483"/>
                  <a:pt x="23812" y="330993"/>
                </a:cubicBezTo>
                <a:cubicBezTo>
                  <a:pt x="26372" y="325874"/>
                  <a:pt x="29290" y="320753"/>
                  <a:pt x="33337" y="316706"/>
                </a:cubicBezTo>
                <a:cubicBezTo>
                  <a:pt x="42569" y="307475"/>
                  <a:pt x="50293" y="306292"/>
                  <a:pt x="61912" y="302418"/>
                </a:cubicBezTo>
                <a:cubicBezTo>
                  <a:pt x="74240" y="290091"/>
                  <a:pt x="87686" y="274778"/>
                  <a:pt x="104775" y="269081"/>
                </a:cubicBezTo>
                <a:cubicBezTo>
                  <a:pt x="130970" y="260348"/>
                  <a:pt x="107499" y="269565"/>
                  <a:pt x="133350" y="254793"/>
                </a:cubicBezTo>
                <a:cubicBezTo>
                  <a:pt x="139514" y="251271"/>
                  <a:pt x="146380" y="249031"/>
                  <a:pt x="152400" y="245268"/>
                </a:cubicBezTo>
                <a:cubicBezTo>
                  <a:pt x="159131" y="241061"/>
                  <a:pt x="164719" y="235188"/>
                  <a:pt x="171450" y="230981"/>
                </a:cubicBezTo>
                <a:cubicBezTo>
                  <a:pt x="211090" y="206207"/>
                  <a:pt x="172381" y="232897"/>
                  <a:pt x="204787" y="216693"/>
                </a:cubicBezTo>
                <a:cubicBezTo>
                  <a:pt x="209907" y="214133"/>
                  <a:pt x="213814" y="209423"/>
                  <a:pt x="219075" y="207168"/>
                </a:cubicBezTo>
                <a:cubicBezTo>
                  <a:pt x="225091" y="204590"/>
                  <a:pt x="231856" y="204287"/>
                  <a:pt x="238125" y="202406"/>
                </a:cubicBezTo>
                <a:cubicBezTo>
                  <a:pt x="247742" y="199521"/>
                  <a:pt x="257175" y="196056"/>
                  <a:pt x="266700" y="192881"/>
                </a:cubicBezTo>
                <a:cubicBezTo>
                  <a:pt x="279119" y="188741"/>
                  <a:pt x="304800" y="183356"/>
                  <a:pt x="304800" y="183356"/>
                </a:cubicBezTo>
                <a:cubicBezTo>
                  <a:pt x="327441" y="168262"/>
                  <a:pt x="313657" y="175641"/>
                  <a:pt x="347662" y="164306"/>
                </a:cubicBezTo>
                <a:cubicBezTo>
                  <a:pt x="406819" y="144587"/>
                  <a:pt x="322275" y="163669"/>
                  <a:pt x="390525" y="150018"/>
                </a:cubicBezTo>
                <a:cubicBezTo>
                  <a:pt x="454599" y="117981"/>
                  <a:pt x="359534" y="163425"/>
                  <a:pt x="433387" y="135731"/>
                </a:cubicBezTo>
                <a:cubicBezTo>
                  <a:pt x="438747" y="133721"/>
                  <a:pt x="442414" y="128461"/>
                  <a:pt x="447675" y="126206"/>
                </a:cubicBezTo>
                <a:cubicBezTo>
                  <a:pt x="453691" y="123628"/>
                  <a:pt x="460431" y="123241"/>
                  <a:pt x="466725" y="121443"/>
                </a:cubicBezTo>
                <a:cubicBezTo>
                  <a:pt x="471552" y="120064"/>
                  <a:pt x="476250" y="118268"/>
                  <a:pt x="481012" y="116681"/>
                </a:cubicBezTo>
                <a:lnTo>
                  <a:pt x="509587" y="97631"/>
                </a:lnTo>
                <a:cubicBezTo>
                  <a:pt x="514350" y="94456"/>
                  <a:pt x="518445" y="89916"/>
                  <a:pt x="523875" y="88106"/>
                </a:cubicBezTo>
                <a:cubicBezTo>
                  <a:pt x="541568" y="82208"/>
                  <a:pt x="536293" y="85358"/>
                  <a:pt x="552450" y="73818"/>
                </a:cubicBezTo>
                <a:cubicBezTo>
                  <a:pt x="558909" y="69205"/>
                  <a:pt x="564401" y="63081"/>
                  <a:pt x="571500" y="59531"/>
                </a:cubicBezTo>
                <a:cubicBezTo>
                  <a:pt x="580480" y="55041"/>
                  <a:pt x="600075" y="50006"/>
                  <a:pt x="600075" y="50006"/>
                </a:cubicBezTo>
                <a:lnTo>
                  <a:pt x="628650" y="30956"/>
                </a:lnTo>
                <a:cubicBezTo>
                  <a:pt x="632827" y="28171"/>
                  <a:pt x="638276" y="28057"/>
                  <a:pt x="642937" y="26193"/>
                </a:cubicBezTo>
                <a:cubicBezTo>
                  <a:pt x="646233" y="24875"/>
                  <a:pt x="642937" y="4762"/>
                  <a:pt x="652462" y="2381"/>
                </a:cubicBezTo>
                <a:close/>
              </a:path>
            </a:pathLst>
          </a:cu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356257" y="3495675"/>
            <a:ext cx="777468" cy="876300"/>
          </a:xfrm>
          <a:custGeom>
            <a:avLst/>
            <a:gdLst>
              <a:gd name="connsiteX0" fmla="*/ 601256 w 777468"/>
              <a:gd name="connsiteY0" fmla="*/ 357188 h 876300"/>
              <a:gd name="connsiteX1" fmla="*/ 625068 w 777468"/>
              <a:gd name="connsiteY1" fmla="*/ 333375 h 876300"/>
              <a:gd name="connsiteX2" fmla="*/ 634593 w 777468"/>
              <a:gd name="connsiteY2" fmla="*/ 319088 h 876300"/>
              <a:gd name="connsiteX3" fmla="*/ 663168 w 777468"/>
              <a:gd name="connsiteY3" fmla="*/ 309563 h 876300"/>
              <a:gd name="connsiteX4" fmla="*/ 691743 w 777468"/>
              <a:gd name="connsiteY4" fmla="*/ 295275 h 876300"/>
              <a:gd name="connsiteX5" fmla="*/ 710793 w 777468"/>
              <a:gd name="connsiteY5" fmla="*/ 300038 h 876300"/>
              <a:gd name="connsiteX6" fmla="*/ 725081 w 777468"/>
              <a:gd name="connsiteY6" fmla="*/ 309563 h 876300"/>
              <a:gd name="connsiteX7" fmla="*/ 744131 w 777468"/>
              <a:gd name="connsiteY7" fmla="*/ 338138 h 876300"/>
              <a:gd name="connsiteX8" fmla="*/ 763181 w 777468"/>
              <a:gd name="connsiteY8" fmla="*/ 366713 h 876300"/>
              <a:gd name="connsiteX9" fmla="*/ 772706 w 777468"/>
              <a:gd name="connsiteY9" fmla="*/ 395288 h 876300"/>
              <a:gd name="connsiteX10" fmla="*/ 777468 w 777468"/>
              <a:gd name="connsiteY10" fmla="*/ 409575 h 876300"/>
              <a:gd name="connsiteX11" fmla="*/ 763181 w 777468"/>
              <a:gd name="connsiteY11" fmla="*/ 442913 h 876300"/>
              <a:gd name="connsiteX12" fmla="*/ 734606 w 777468"/>
              <a:gd name="connsiteY12" fmla="*/ 452438 h 876300"/>
              <a:gd name="connsiteX13" fmla="*/ 725081 w 777468"/>
              <a:gd name="connsiteY13" fmla="*/ 466725 h 876300"/>
              <a:gd name="connsiteX14" fmla="*/ 682218 w 777468"/>
              <a:gd name="connsiteY14" fmla="*/ 495300 h 876300"/>
              <a:gd name="connsiteX15" fmla="*/ 658406 w 777468"/>
              <a:gd name="connsiteY15" fmla="*/ 523875 h 876300"/>
              <a:gd name="connsiteX16" fmla="*/ 667931 w 777468"/>
              <a:gd name="connsiteY16" fmla="*/ 566738 h 876300"/>
              <a:gd name="connsiteX17" fmla="*/ 677456 w 777468"/>
              <a:gd name="connsiteY17" fmla="*/ 581025 h 876300"/>
              <a:gd name="connsiteX18" fmla="*/ 682218 w 777468"/>
              <a:gd name="connsiteY18" fmla="*/ 595313 h 876300"/>
              <a:gd name="connsiteX19" fmla="*/ 696506 w 777468"/>
              <a:gd name="connsiteY19" fmla="*/ 604838 h 876300"/>
              <a:gd name="connsiteX20" fmla="*/ 706031 w 777468"/>
              <a:gd name="connsiteY20" fmla="*/ 633413 h 876300"/>
              <a:gd name="connsiteX21" fmla="*/ 691743 w 777468"/>
              <a:gd name="connsiteY21" fmla="*/ 714375 h 876300"/>
              <a:gd name="connsiteX22" fmla="*/ 672693 w 777468"/>
              <a:gd name="connsiteY22" fmla="*/ 723900 h 876300"/>
              <a:gd name="connsiteX23" fmla="*/ 667931 w 777468"/>
              <a:gd name="connsiteY23" fmla="*/ 738188 h 876300"/>
              <a:gd name="connsiteX24" fmla="*/ 620306 w 777468"/>
              <a:gd name="connsiteY24" fmla="*/ 766763 h 876300"/>
              <a:gd name="connsiteX25" fmla="*/ 601256 w 777468"/>
              <a:gd name="connsiteY25" fmla="*/ 781050 h 876300"/>
              <a:gd name="connsiteX26" fmla="*/ 548868 w 777468"/>
              <a:gd name="connsiteY26" fmla="*/ 809625 h 876300"/>
              <a:gd name="connsiteX27" fmla="*/ 510768 w 777468"/>
              <a:gd name="connsiteY27" fmla="*/ 819150 h 876300"/>
              <a:gd name="connsiteX28" fmla="*/ 463143 w 777468"/>
              <a:gd name="connsiteY28" fmla="*/ 833438 h 876300"/>
              <a:gd name="connsiteX29" fmla="*/ 453618 w 777468"/>
              <a:gd name="connsiteY29" fmla="*/ 847725 h 876300"/>
              <a:gd name="connsiteX30" fmla="*/ 425043 w 777468"/>
              <a:gd name="connsiteY30" fmla="*/ 857250 h 876300"/>
              <a:gd name="connsiteX31" fmla="*/ 410756 w 777468"/>
              <a:gd name="connsiteY31" fmla="*/ 866775 h 876300"/>
              <a:gd name="connsiteX32" fmla="*/ 382181 w 777468"/>
              <a:gd name="connsiteY32" fmla="*/ 876300 h 876300"/>
              <a:gd name="connsiteX33" fmla="*/ 339318 w 777468"/>
              <a:gd name="connsiteY33" fmla="*/ 847725 h 876300"/>
              <a:gd name="connsiteX34" fmla="*/ 325031 w 777468"/>
              <a:gd name="connsiteY34" fmla="*/ 838200 h 876300"/>
              <a:gd name="connsiteX35" fmla="*/ 310743 w 777468"/>
              <a:gd name="connsiteY35" fmla="*/ 809625 h 876300"/>
              <a:gd name="connsiteX36" fmla="*/ 325031 w 777468"/>
              <a:gd name="connsiteY36" fmla="*/ 781050 h 876300"/>
              <a:gd name="connsiteX37" fmla="*/ 339318 w 777468"/>
              <a:gd name="connsiteY37" fmla="*/ 771525 h 876300"/>
              <a:gd name="connsiteX38" fmla="*/ 348843 w 777468"/>
              <a:gd name="connsiteY38" fmla="*/ 742950 h 876300"/>
              <a:gd name="connsiteX39" fmla="*/ 358368 w 777468"/>
              <a:gd name="connsiteY39" fmla="*/ 728663 h 876300"/>
              <a:gd name="connsiteX40" fmla="*/ 363131 w 777468"/>
              <a:gd name="connsiteY40" fmla="*/ 714375 h 876300"/>
              <a:gd name="connsiteX41" fmla="*/ 348843 w 777468"/>
              <a:gd name="connsiteY41" fmla="*/ 628650 h 876300"/>
              <a:gd name="connsiteX42" fmla="*/ 344081 w 777468"/>
              <a:gd name="connsiteY42" fmla="*/ 614363 h 876300"/>
              <a:gd name="connsiteX43" fmla="*/ 334556 w 777468"/>
              <a:gd name="connsiteY43" fmla="*/ 561975 h 876300"/>
              <a:gd name="connsiteX44" fmla="*/ 329793 w 777468"/>
              <a:gd name="connsiteY44" fmla="*/ 542925 h 876300"/>
              <a:gd name="connsiteX45" fmla="*/ 320268 w 777468"/>
              <a:gd name="connsiteY45" fmla="*/ 528638 h 876300"/>
              <a:gd name="connsiteX46" fmla="*/ 291693 w 777468"/>
              <a:gd name="connsiteY46" fmla="*/ 519113 h 876300"/>
              <a:gd name="connsiteX47" fmla="*/ 263118 w 777468"/>
              <a:gd name="connsiteY47" fmla="*/ 500063 h 876300"/>
              <a:gd name="connsiteX48" fmla="*/ 229781 w 777468"/>
              <a:gd name="connsiteY48" fmla="*/ 490538 h 876300"/>
              <a:gd name="connsiteX49" fmla="*/ 186918 w 777468"/>
              <a:gd name="connsiteY49" fmla="*/ 476250 h 876300"/>
              <a:gd name="connsiteX50" fmla="*/ 158343 w 777468"/>
              <a:gd name="connsiteY50" fmla="*/ 466725 h 876300"/>
              <a:gd name="connsiteX51" fmla="*/ 144056 w 777468"/>
              <a:gd name="connsiteY51" fmla="*/ 457200 h 876300"/>
              <a:gd name="connsiteX52" fmla="*/ 115481 w 777468"/>
              <a:gd name="connsiteY52" fmla="*/ 452438 h 876300"/>
              <a:gd name="connsiteX53" fmla="*/ 96431 w 777468"/>
              <a:gd name="connsiteY53" fmla="*/ 447675 h 876300"/>
              <a:gd name="connsiteX54" fmla="*/ 82143 w 777468"/>
              <a:gd name="connsiteY54" fmla="*/ 442913 h 876300"/>
              <a:gd name="connsiteX55" fmla="*/ 44043 w 777468"/>
              <a:gd name="connsiteY55" fmla="*/ 438150 h 876300"/>
              <a:gd name="connsiteX56" fmla="*/ 29756 w 777468"/>
              <a:gd name="connsiteY56" fmla="*/ 433388 h 876300"/>
              <a:gd name="connsiteX57" fmla="*/ 10706 w 777468"/>
              <a:gd name="connsiteY57" fmla="*/ 366713 h 876300"/>
              <a:gd name="connsiteX58" fmla="*/ 15468 w 777468"/>
              <a:gd name="connsiteY58" fmla="*/ 238125 h 876300"/>
              <a:gd name="connsiteX59" fmla="*/ 20231 w 777468"/>
              <a:gd name="connsiteY59" fmla="*/ 223838 h 876300"/>
              <a:gd name="connsiteX60" fmla="*/ 24993 w 777468"/>
              <a:gd name="connsiteY60" fmla="*/ 195263 h 876300"/>
              <a:gd name="connsiteX61" fmla="*/ 29756 w 777468"/>
              <a:gd name="connsiteY61" fmla="*/ 147638 h 876300"/>
              <a:gd name="connsiteX62" fmla="*/ 34518 w 777468"/>
              <a:gd name="connsiteY62" fmla="*/ 128588 h 876300"/>
              <a:gd name="connsiteX63" fmla="*/ 39281 w 777468"/>
              <a:gd name="connsiteY63" fmla="*/ 104775 h 876300"/>
              <a:gd name="connsiteX64" fmla="*/ 44043 w 777468"/>
              <a:gd name="connsiteY64" fmla="*/ 76200 h 876300"/>
              <a:gd name="connsiteX65" fmla="*/ 53568 w 777468"/>
              <a:gd name="connsiteY65" fmla="*/ 47625 h 876300"/>
              <a:gd name="connsiteX66" fmla="*/ 67856 w 777468"/>
              <a:gd name="connsiteY66" fmla="*/ 33338 h 876300"/>
              <a:gd name="connsiteX67" fmla="*/ 96431 w 777468"/>
              <a:gd name="connsiteY67" fmla="*/ 14288 h 876300"/>
              <a:gd name="connsiteX68" fmla="*/ 110718 w 777468"/>
              <a:gd name="connsiteY68" fmla="*/ 9525 h 876300"/>
              <a:gd name="connsiteX69" fmla="*/ 125006 w 777468"/>
              <a:gd name="connsiteY69" fmla="*/ 0 h 876300"/>
              <a:gd name="connsiteX70" fmla="*/ 167868 w 777468"/>
              <a:gd name="connsiteY70" fmla="*/ 4763 h 876300"/>
              <a:gd name="connsiteX71" fmla="*/ 196443 w 777468"/>
              <a:gd name="connsiteY71" fmla="*/ 14288 h 876300"/>
              <a:gd name="connsiteX72" fmla="*/ 201206 w 777468"/>
              <a:gd name="connsiteY72" fmla="*/ 28575 h 876300"/>
              <a:gd name="connsiteX73" fmla="*/ 225018 w 777468"/>
              <a:gd name="connsiteY73" fmla="*/ 57150 h 876300"/>
              <a:gd name="connsiteX74" fmla="*/ 229781 w 777468"/>
              <a:gd name="connsiteY74" fmla="*/ 71438 h 876300"/>
              <a:gd name="connsiteX75" fmla="*/ 239306 w 777468"/>
              <a:gd name="connsiteY75" fmla="*/ 85725 h 876300"/>
              <a:gd name="connsiteX76" fmla="*/ 234543 w 777468"/>
              <a:gd name="connsiteY76" fmla="*/ 161925 h 876300"/>
              <a:gd name="connsiteX77" fmla="*/ 229781 w 777468"/>
              <a:gd name="connsiteY77" fmla="*/ 176213 h 876300"/>
              <a:gd name="connsiteX78" fmla="*/ 225018 w 777468"/>
              <a:gd name="connsiteY78" fmla="*/ 195263 h 876300"/>
              <a:gd name="connsiteX79" fmla="*/ 210731 w 777468"/>
              <a:gd name="connsiteY79" fmla="*/ 238125 h 876300"/>
              <a:gd name="connsiteX80" fmla="*/ 205968 w 777468"/>
              <a:gd name="connsiteY80" fmla="*/ 252413 h 876300"/>
              <a:gd name="connsiteX81" fmla="*/ 201206 w 777468"/>
              <a:gd name="connsiteY81" fmla="*/ 266700 h 876300"/>
              <a:gd name="connsiteX82" fmla="*/ 210731 w 777468"/>
              <a:gd name="connsiteY82" fmla="*/ 280988 h 876300"/>
              <a:gd name="connsiteX83" fmla="*/ 239306 w 777468"/>
              <a:gd name="connsiteY83" fmla="*/ 295275 h 876300"/>
              <a:gd name="connsiteX84" fmla="*/ 291693 w 777468"/>
              <a:gd name="connsiteY84" fmla="*/ 319088 h 876300"/>
              <a:gd name="connsiteX85" fmla="*/ 391706 w 777468"/>
              <a:gd name="connsiteY85" fmla="*/ 314325 h 876300"/>
              <a:gd name="connsiteX86" fmla="*/ 420281 w 777468"/>
              <a:gd name="connsiteY86" fmla="*/ 309563 h 876300"/>
              <a:gd name="connsiteX87" fmla="*/ 434568 w 777468"/>
              <a:gd name="connsiteY87" fmla="*/ 300038 h 876300"/>
              <a:gd name="connsiteX88" fmla="*/ 448856 w 777468"/>
              <a:gd name="connsiteY88" fmla="*/ 295275 h 876300"/>
              <a:gd name="connsiteX89" fmla="*/ 472668 w 777468"/>
              <a:gd name="connsiteY89" fmla="*/ 276225 h 876300"/>
              <a:gd name="connsiteX90" fmla="*/ 501243 w 777468"/>
              <a:gd name="connsiteY90" fmla="*/ 247650 h 876300"/>
              <a:gd name="connsiteX91" fmla="*/ 520293 w 777468"/>
              <a:gd name="connsiteY91" fmla="*/ 252413 h 876300"/>
              <a:gd name="connsiteX92" fmla="*/ 529818 w 777468"/>
              <a:gd name="connsiteY92" fmla="*/ 266700 h 876300"/>
              <a:gd name="connsiteX93" fmla="*/ 548868 w 777468"/>
              <a:gd name="connsiteY93" fmla="*/ 314325 h 876300"/>
              <a:gd name="connsiteX94" fmla="*/ 563156 w 777468"/>
              <a:gd name="connsiteY94" fmla="*/ 328613 h 876300"/>
              <a:gd name="connsiteX95" fmla="*/ 591731 w 777468"/>
              <a:gd name="connsiteY95" fmla="*/ 342900 h 876300"/>
              <a:gd name="connsiteX96" fmla="*/ 601256 w 777468"/>
              <a:gd name="connsiteY96" fmla="*/ 357188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777468" h="876300">
                <a:moveTo>
                  <a:pt x="601256" y="357188"/>
                </a:moveTo>
                <a:cubicBezTo>
                  <a:pt x="626654" y="319090"/>
                  <a:pt x="593321" y="365122"/>
                  <a:pt x="625068" y="333375"/>
                </a:cubicBezTo>
                <a:cubicBezTo>
                  <a:pt x="629115" y="329328"/>
                  <a:pt x="629739" y="322121"/>
                  <a:pt x="634593" y="319088"/>
                </a:cubicBezTo>
                <a:cubicBezTo>
                  <a:pt x="643107" y="313767"/>
                  <a:pt x="663168" y="309563"/>
                  <a:pt x="663168" y="309563"/>
                </a:cubicBezTo>
                <a:cubicBezTo>
                  <a:pt x="670390" y="304749"/>
                  <a:pt x="681886" y="295275"/>
                  <a:pt x="691743" y="295275"/>
                </a:cubicBezTo>
                <a:cubicBezTo>
                  <a:pt x="698288" y="295275"/>
                  <a:pt x="704443" y="298450"/>
                  <a:pt x="710793" y="300038"/>
                </a:cubicBezTo>
                <a:cubicBezTo>
                  <a:pt x="715556" y="303213"/>
                  <a:pt x="721312" y="305255"/>
                  <a:pt x="725081" y="309563"/>
                </a:cubicBezTo>
                <a:cubicBezTo>
                  <a:pt x="732619" y="318178"/>
                  <a:pt x="744131" y="338138"/>
                  <a:pt x="744131" y="338138"/>
                </a:cubicBezTo>
                <a:cubicBezTo>
                  <a:pt x="759884" y="385400"/>
                  <a:pt x="733454" y="313205"/>
                  <a:pt x="763181" y="366713"/>
                </a:cubicBezTo>
                <a:cubicBezTo>
                  <a:pt x="768057" y="375490"/>
                  <a:pt x="769531" y="385763"/>
                  <a:pt x="772706" y="395288"/>
                </a:cubicBezTo>
                <a:lnTo>
                  <a:pt x="777468" y="409575"/>
                </a:lnTo>
                <a:cubicBezTo>
                  <a:pt x="775218" y="418577"/>
                  <a:pt x="772926" y="436822"/>
                  <a:pt x="763181" y="442913"/>
                </a:cubicBezTo>
                <a:cubicBezTo>
                  <a:pt x="754667" y="448234"/>
                  <a:pt x="734606" y="452438"/>
                  <a:pt x="734606" y="452438"/>
                </a:cubicBezTo>
                <a:cubicBezTo>
                  <a:pt x="731431" y="457200"/>
                  <a:pt x="729389" y="462956"/>
                  <a:pt x="725081" y="466725"/>
                </a:cubicBezTo>
                <a:cubicBezTo>
                  <a:pt x="725077" y="466728"/>
                  <a:pt x="689364" y="490536"/>
                  <a:pt x="682218" y="495300"/>
                </a:cubicBezTo>
                <a:cubicBezTo>
                  <a:pt x="671220" y="502632"/>
                  <a:pt x="665433" y="513335"/>
                  <a:pt x="658406" y="523875"/>
                </a:cubicBezTo>
                <a:cubicBezTo>
                  <a:pt x="660236" y="534854"/>
                  <a:pt x="662068" y="555012"/>
                  <a:pt x="667931" y="566738"/>
                </a:cubicBezTo>
                <a:cubicBezTo>
                  <a:pt x="670491" y="571857"/>
                  <a:pt x="674281" y="576263"/>
                  <a:pt x="677456" y="581025"/>
                </a:cubicBezTo>
                <a:cubicBezTo>
                  <a:pt x="679043" y="585788"/>
                  <a:pt x="679082" y="591393"/>
                  <a:pt x="682218" y="595313"/>
                </a:cubicBezTo>
                <a:cubicBezTo>
                  <a:pt x="685794" y="599783"/>
                  <a:pt x="693472" y="599984"/>
                  <a:pt x="696506" y="604838"/>
                </a:cubicBezTo>
                <a:cubicBezTo>
                  <a:pt x="701827" y="613352"/>
                  <a:pt x="706031" y="633413"/>
                  <a:pt x="706031" y="633413"/>
                </a:cubicBezTo>
                <a:cubicBezTo>
                  <a:pt x="705174" y="645408"/>
                  <a:pt x="712520" y="697061"/>
                  <a:pt x="691743" y="714375"/>
                </a:cubicBezTo>
                <a:cubicBezTo>
                  <a:pt x="686289" y="718920"/>
                  <a:pt x="679043" y="720725"/>
                  <a:pt x="672693" y="723900"/>
                </a:cubicBezTo>
                <a:cubicBezTo>
                  <a:pt x="671106" y="728663"/>
                  <a:pt x="671481" y="734638"/>
                  <a:pt x="667931" y="738188"/>
                </a:cubicBezTo>
                <a:cubicBezTo>
                  <a:pt x="648360" y="757760"/>
                  <a:pt x="640348" y="754237"/>
                  <a:pt x="620306" y="766763"/>
                </a:cubicBezTo>
                <a:cubicBezTo>
                  <a:pt x="613575" y="770970"/>
                  <a:pt x="607715" y="776437"/>
                  <a:pt x="601256" y="781050"/>
                </a:cubicBezTo>
                <a:cubicBezTo>
                  <a:pt x="587213" y="791081"/>
                  <a:pt x="562173" y="806299"/>
                  <a:pt x="548868" y="809625"/>
                </a:cubicBezTo>
                <a:cubicBezTo>
                  <a:pt x="536168" y="812800"/>
                  <a:pt x="523187" y="815010"/>
                  <a:pt x="510768" y="819150"/>
                </a:cubicBezTo>
                <a:cubicBezTo>
                  <a:pt x="475983" y="830745"/>
                  <a:pt x="491933" y="826240"/>
                  <a:pt x="463143" y="833438"/>
                </a:cubicBezTo>
                <a:cubicBezTo>
                  <a:pt x="459968" y="838200"/>
                  <a:pt x="458472" y="844692"/>
                  <a:pt x="453618" y="847725"/>
                </a:cubicBezTo>
                <a:cubicBezTo>
                  <a:pt x="445104" y="853046"/>
                  <a:pt x="425043" y="857250"/>
                  <a:pt x="425043" y="857250"/>
                </a:cubicBezTo>
                <a:cubicBezTo>
                  <a:pt x="420281" y="860425"/>
                  <a:pt x="415986" y="864450"/>
                  <a:pt x="410756" y="866775"/>
                </a:cubicBezTo>
                <a:cubicBezTo>
                  <a:pt x="401581" y="870853"/>
                  <a:pt x="382181" y="876300"/>
                  <a:pt x="382181" y="876300"/>
                </a:cubicBezTo>
                <a:lnTo>
                  <a:pt x="339318" y="847725"/>
                </a:lnTo>
                <a:lnTo>
                  <a:pt x="325031" y="838200"/>
                </a:lnTo>
                <a:cubicBezTo>
                  <a:pt x="320215" y="830976"/>
                  <a:pt x="310743" y="819484"/>
                  <a:pt x="310743" y="809625"/>
                </a:cubicBezTo>
                <a:cubicBezTo>
                  <a:pt x="310743" y="801879"/>
                  <a:pt x="320217" y="785865"/>
                  <a:pt x="325031" y="781050"/>
                </a:cubicBezTo>
                <a:cubicBezTo>
                  <a:pt x="329078" y="777003"/>
                  <a:pt x="334556" y="774700"/>
                  <a:pt x="339318" y="771525"/>
                </a:cubicBezTo>
                <a:lnTo>
                  <a:pt x="348843" y="742950"/>
                </a:lnTo>
                <a:cubicBezTo>
                  <a:pt x="350653" y="737520"/>
                  <a:pt x="355808" y="733782"/>
                  <a:pt x="358368" y="728663"/>
                </a:cubicBezTo>
                <a:cubicBezTo>
                  <a:pt x="360613" y="724173"/>
                  <a:pt x="361543" y="719138"/>
                  <a:pt x="363131" y="714375"/>
                </a:cubicBezTo>
                <a:cubicBezTo>
                  <a:pt x="361511" y="703846"/>
                  <a:pt x="354159" y="649915"/>
                  <a:pt x="348843" y="628650"/>
                </a:cubicBezTo>
                <a:cubicBezTo>
                  <a:pt x="347625" y="623780"/>
                  <a:pt x="345668" y="619125"/>
                  <a:pt x="344081" y="614363"/>
                </a:cubicBezTo>
                <a:cubicBezTo>
                  <a:pt x="336201" y="551332"/>
                  <a:pt x="344343" y="596230"/>
                  <a:pt x="334556" y="561975"/>
                </a:cubicBezTo>
                <a:cubicBezTo>
                  <a:pt x="332758" y="555681"/>
                  <a:pt x="332371" y="548941"/>
                  <a:pt x="329793" y="542925"/>
                </a:cubicBezTo>
                <a:cubicBezTo>
                  <a:pt x="327538" y="537664"/>
                  <a:pt x="325122" y="531671"/>
                  <a:pt x="320268" y="528638"/>
                </a:cubicBezTo>
                <a:cubicBezTo>
                  <a:pt x="311754" y="523317"/>
                  <a:pt x="291693" y="519113"/>
                  <a:pt x="291693" y="519113"/>
                </a:cubicBezTo>
                <a:lnTo>
                  <a:pt x="263118" y="500063"/>
                </a:lnTo>
                <a:cubicBezTo>
                  <a:pt x="258749" y="497150"/>
                  <a:pt x="232673" y="491406"/>
                  <a:pt x="229781" y="490538"/>
                </a:cubicBezTo>
                <a:cubicBezTo>
                  <a:pt x="229748" y="490528"/>
                  <a:pt x="194078" y="478637"/>
                  <a:pt x="186918" y="476250"/>
                </a:cubicBezTo>
                <a:lnTo>
                  <a:pt x="158343" y="466725"/>
                </a:lnTo>
                <a:cubicBezTo>
                  <a:pt x="152913" y="464915"/>
                  <a:pt x="149486" y="459010"/>
                  <a:pt x="144056" y="457200"/>
                </a:cubicBezTo>
                <a:cubicBezTo>
                  <a:pt x="134895" y="454146"/>
                  <a:pt x="124950" y="454332"/>
                  <a:pt x="115481" y="452438"/>
                </a:cubicBezTo>
                <a:cubicBezTo>
                  <a:pt x="109063" y="451154"/>
                  <a:pt x="102725" y="449473"/>
                  <a:pt x="96431" y="447675"/>
                </a:cubicBezTo>
                <a:cubicBezTo>
                  <a:pt x="91604" y="446296"/>
                  <a:pt x="87082" y="443811"/>
                  <a:pt x="82143" y="442913"/>
                </a:cubicBezTo>
                <a:cubicBezTo>
                  <a:pt x="69551" y="440623"/>
                  <a:pt x="56743" y="439738"/>
                  <a:pt x="44043" y="438150"/>
                </a:cubicBezTo>
                <a:cubicBezTo>
                  <a:pt x="39281" y="436563"/>
                  <a:pt x="34246" y="435633"/>
                  <a:pt x="29756" y="433388"/>
                </a:cubicBezTo>
                <a:cubicBezTo>
                  <a:pt x="0" y="418510"/>
                  <a:pt x="14482" y="412031"/>
                  <a:pt x="10706" y="366713"/>
                </a:cubicBezTo>
                <a:cubicBezTo>
                  <a:pt x="12293" y="323850"/>
                  <a:pt x="12615" y="280922"/>
                  <a:pt x="15468" y="238125"/>
                </a:cubicBezTo>
                <a:cubicBezTo>
                  <a:pt x="15802" y="233116"/>
                  <a:pt x="19142" y="228738"/>
                  <a:pt x="20231" y="223838"/>
                </a:cubicBezTo>
                <a:cubicBezTo>
                  <a:pt x="22326" y="214412"/>
                  <a:pt x="23795" y="204845"/>
                  <a:pt x="24993" y="195263"/>
                </a:cubicBezTo>
                <a:cubicBezTo>
                  <a:pt x="26972" y="179432"/>
                  <a:pt x="27500" y="163432"/>
                  <a:pt x="29756" y="147638"/>
                </a:cubicBezTo>
                <a:cubicBezTo>
                  <a:pt x="30682" y="141158"/>
                  <a:pt x="33098" y="134978"/>
                  <a:pt x="34518" y="128588"/>
                </a:cubicBezTo>
                <a:cubicBezTo>
                  <a:pt x="36274" y="120686"/>
                  <a:pt x="37833" y="112739"/>
                  <a:pt x="39281" y="104775"/>
                </a:cubicBezTo>
                <a:cubicBezTo>
                  <a:pt x="41008" y="95274"/>
                  <a:pt x="41701" y="85568"/>
                  <a:pt x="44043" y="76200"/>
                </a:cubicBezTo>
                <a:cubicBezTo>
                  <a:pt x="46478" y="66460"/>
                  <a:pt x="50393" y="57150"/>
                  <a:pt x="53568" y="47625"/>
                </a:cubicBezTo>
                <a:cubicBezTo>
                  <a:pt x="55698" y="41235"/>
                  <a:pt x="62540" y="37473"/>
                  <a:pt x="67856" y="33338"/>
                </a:cubicBezTo>
                <a:cubicBezTo>
                  <a:pt x="76892" y="26310"/>
                  <a:pt x="86906" y="20638"/>
                  <a:pt x="96431" y="14288"/>
                </a:cubicBezTo>
                <a:cubicBezTo>
                  <a:pt x="100608" y="11503"/>
                  <a:pt x="106228" y="11770"/>
                  <a:pt x="110718" y="9525"/>
                </a:cubicBezTo>
                <a:cubicBezTo>
                  <a:pt x="115838" y="6965"/>
                  <a:pt x="120243" y="3175"/>
                  <a:pt x="125006" y="0"/>
                </a:cubicBezTo>
                <a:cubicBezTo>
                  <a:pt x="139293" y="1588"/>
                  <a:pt x="153772" y="1944"/>
                  <a:pt x="167868" y="4763"/>
                </a:cubicBezTo>
                <a:cubicBezTo>
                  <a:pt x="177713" y="6732"/>
                  <a:pt x="196443" y="14288"/>
                  <a:pt x="196443" y="14288"/>
                </a:cubicBezTo>
                <a:cubicBezTo>
                  <a:pt x="198031" y="19050"/>
                  <a:pt x="198961" y="24085"/>
                  <a:pt x="201206" y="28575"/>
                </a:cubicBezTo>
                <a:cubicBezTo>
                  <a:pt x="207838" y="41838"/>
                  <a:pt x="214484" y="46616"/>
                  <a:pt x="225018" y="57150"/>
                </a:cubicBezTo>
                <a:cubicBezTo>
                  <a:pt x="226606" y="61913"/>
                  <a:pt x="227536" y="66948"/>
                  <a:pt x="229781" y="71438"/>
                </a:cubicBezTo>
                <a:cubicBezTo>
                  <a:pt x="232341" y="76557"/>
                  <a:pt x="239005" y="80009"/>
                  <a:pt x="239306" y="85725"/>
                </a:cubicBezTo>
                <a:cubicBezTo>
                  <a:pt x="240643" y="111139"/>
                  <a:pt x="237207" y="136615"/>
                  <a:pt x="234543" y="161925"/>
                </a:cubicBezTo>
                <a:cubicBezTo>
                  <a:pt x="234017" y="166918"/>
                  <a:pt x="231160" y="171386"/>
                  <a:pt x="229781" y="176213"/>
                </a:cubicBezTo>
                <a:cubicBezTo>
                  <a:pt x="227983" y="182507"/>
                  <a:pt x="226899" y="188994"/>
                  <a:pt x="225018" y="195263"/>
                </a:cubicBezTo>
                <a:cubicBezTo>
                  <a:pt x="220690" y="209688"/>
                  <a:pt x="215493" y="223838"/>
                  <a:pt x="210731" y="238125"/>
                </a:cubicBezTo>
                <a:lnTo>
                  <a:pt x="205968" y="252413"/>
                </a:lnTo>
                <a:lnTo>
                  <a:pt x="201206" y="266700"/>
                </a:lnTo>
                <a:cubicBezTo>
                  <a:pt x="204381" y="271463"/>
                  <a:pt x="206684" y="276940"/>
                  <a:pt x="210731" y="280988"/>
                </a:cubicBezTo>
                <a:cubicBezTo>
                  <a:pt x="219964" y="290221"/>
                  <a:pt x="227685" y="291402"/>
                  <a:pt x="239306" y="295275"/>
                </a:cubicBezTo>
                <a:cubicBezTo>
                  <a:pt x="274616" y="318815"/>
                  <a:pt x="256656" y="312080"/>
                  <a:pt x="291693" y="319088"/>
                </a:cubicBezTo>
                <a:cubicBezTo>
                  <a:pt x="325031" y="317500"/>
                  <a:pt x="358422" y="316790"/>
                  <a:pt x="391706" y="314325"/>
                </a:cubicBezTo>
                <a:cubicBezTo>
                  <a:pt x="401336" y="313612"/>
                  <a:pt x="411120" y="312617"/>
                  <a:pt x="420281" y="309563"/>
                </a:cubicBezTo>
                <a:cubicBezTo>
                  <a:pt x="425711" y="307753"/>
                  <a:pt x="429449" y="302598"/>
                  <a:pt x="434568" y="300038"/>
                </a:cubicBezTo>
                <a:cubicBezTo>
                  <a:pt x="439058" y="297793"/>
                  <a:pt x="444093" y="296863"/>
                  <a:pt x="448856" y="295275"/>
                </a:cubicBezTo>
                <a:cubicBezTo>
                  <a:pt x="475000" y="256060"/>
                  <a:pt x="440817" y="300999"/>
                  <a:pt x="472668" y="276225"/>
                </a:cubicBezTo>
                <a:cubicBezTo>
                  <a:pt x="483301" y="267955"/>
                  <a:pt x="501243" y="247650"/>
                  <a:pt x="501243" y="247650"/>
                </a:cubicBezTo>
                <a:cubicBezTo>
                  <a:pt x="507593" y="249238"/>
                  <a:pt x="514847" y="248782"/>
                  <a:pt x="520293" y="252413"/>
                </a:cubicBezTo>
                <a:cubicBezTo>
                  <a:pt x="525055" y="255588"/>
                  <a:pt x="526978" y="261730"/>
                  <a:pt x="529818" y="266700"/>
                </a:cubicBezTo>
                <a:cubicBezTo>
                  <a:pt x="541030" y="286320"/>
                  <a:pt x="541062" y="290908"/>
                  <a:pt x="548868" y="314325"/>
                </a:cubicBezTo>
                <a:cubicBezTo>
                  <a:pt x="550998" y="320715"/>
                  <a:pt x="557982" y="324301"/>
                  <a:pt x="563156" y="328613"/>
                </a:cubicBezTo>
                <a:cubicBezTo>
                  <a:pt x="575466" y="338872"/>
                  <a:pt x="577410" y="338127"/>
                  <a:pt x="591731" y="342900"/>
                </a:cubicBezTo>
                <a:lnTo>
                  <a:pt x="601256" y="357188"/>
                </a:lnTo>
                <a:close/>
              </a:path>
            </a:pathLst>
          </a:cu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09600" y="2133600"/>
            <a:ext cx="1152525" cy="1109663"/>
          </a:xfrm>
          <a:custGeom>
            <a:avLst/>
            <a:gdLst>
              <a:gd name="connsiteX0" fmla="*/ 142875 w 1152525"/>
              <a:gd name="connsiteY0" fmla="*/ 514350 h 1052513"/>
              <a:gd name="connsiteX1" fmla="*/ 128587 w 1152525"/>
              <a:gd name="connsiteY1" fmla="*/ 509588 h 1052513"/>
              <a:gd name="connsiteX2" fmla="*/ 104775 w 1152525"/>
              <a:gd name="connsiteY2" fmla="*/ 490538 h 1052513"/>
              <a:gd name="connsiteX3" fmla="*/ 76200 w 1152525"/>
              <a:gd name="connsiteY3" fmla="*/ 476250 h 1052513"/>
              <a:gd name="connsiteX4" fmla="*/ 42862 w 1152525"/>
              <a:gd name="connsiteY4" fmla="*/ 461963 h 1052513"/>
              <a:gd name="connsiteX5" fmla="*/ 28575 w 1152525"/>
              <a:gd name="connsiteY5" fmla="*/ 452438 h 1052513"/>
              <a:gd name="connsiteX6" fmla="*/ 14287 w 1152525"/>
              <a:gd name="connsiteY6" fmla="*/ 447675 h 1052513"/>
              <a:gd name="connsiteX7" fmla="*/ 4762 w 1152525"/>
              <a:gd name="connsiteY7" fmla="*/ 419100 h 1052513"/>
              <a:gd name="connsiteX8" fmla="*/ 0 w 1152525"/>
              <a:gd name="connsiteY8" fmla="*/ 404813 h 1052513"/>
              <a:gd name="connsiteX9" fmla="*/ 9525 w 1152525"/>
              <a:gd name="connsiteY9" fmla="*/ 338138 h 1052513"/>
              <a:gd name="connsiteX10" fmla="*/ 28575 w 1152525"/>
              <a:gd name="connsiteY10" fmla="*/ 309563 h 1052513"/>
              <a:gd name="connsiteX11" fmla="*/ 38100 w 1152525"/>
              <a:gd name="connsiteY11" fmla="*/ 276225 h 1052513"/>
              <a:gd name="connsiteX12" fmla="*/ 42862 w 1152525"/>
              <a:gd name="connsiteY12" fmla="*/ 261938 h 1052513"/>
              <a:gd name="connsiteX13" fmla="*/ 47625 w 1152525"/>
              <a:gd name="connsiteY13" fmla="*/ 100013 h 1052513"/>
              <a:gd name="connsiteX14" fmla="*/ 61912 w 1152525"/>
              <a:gd name="connsiteY14" fmla="*/ 52388 h 1052513"/>
              <a:gd name="connsiteX15" fmla="*/ 71437 w 1152525"/>
              <a:gd name="connsiteY15" fmla="*/ 38100 h 1052513"/>
              <a:gd name="connsiteX16" fmla="*/ 95250 w 1152525"/>
              <a:gd name="connsiteY16" fmla="*/ 0 h 1052513"/>
              <a:gd name="connsiteX17" fmla="*/ 171450 w 1152525"/>
              <a:gd name="connsiteY17" fmla="*/ 4763 h 1052513"/>
              <a:gd name="connsiteX18" fmla="*/ 185737 w 1152525"/>
              <a:gd name="connsiteY18" fmla="*/ 9525 h 1052513"/>
              <a:gd name="connsiteX19" fmla="*/ 214312 w 1152525"/>
              <a:gd name="connsiteY19" fmla="*/ 14288 h 1052513"/>
              <a:gd name="connsiteX20" fmla="*/ 238125 w 1152525"/>
              <a:gd name="connsiteY20" fmla="*/ 19050 h 1052513"/>
              <a:gd name="connsiteX21" fmla="*/ 266700 w 1152525"/>
              <a:gd name="connsiteY21" fmla="*/ 28575 h 1052513"/>
              <a:gd name="connsiteX22" fmla="*/ 295275 w 1152525"/>
              <a:gd name="connsiteY22" fmla="*/ 47625 h 1052513"/>
              <a:gd name="connsiteX23" fmla="*/ 309562 w 1152525"/>
              <a:gd name="connsiteY23" fmla="*/ 52388 h 1052513"/>
              <a:gd name="connsiteX24" fmla="*/ 352425 w 1152525"/>
              <a:gd name="connsiteY24" fmla="*/ 76200 h 1052513"/>
              <a:gd name="connsiteX25" fmla="*/ 409575 w 1152525"/>
              <a:gd name="connsiteY25" fmla="*/ 114300 h 1052513"/>
              <a:gd name="connsiteX26" fmla="*/ 423862 w 1152525"/>
              <a:gd name="connsiteY26" fmla="*/ 119063 h 1052513"/>
              <a:gd name="connsiteX27" fmla="*/ 433387 w 1152525"/>
              <a:gd name="connsiteY27" fmla="*/ 133350 h 1052513"/>
              <a:gd name="connsiteX28" fmla="*/ 452437 w 1152525"/>
              <a:gd name="connsiteY28" fmla="*/ 138113 h 1052513"/>
              <a:gd name="connsiteX29" fmla="*/ 466725 w 1152525"/>
              <a:gd name="connsiteY29" fmla="*/ 142875 h 1052513"/>
              <a:gd name="connsiteX30" fmla="*/ 495300 w 1152525"/>
              <a:gd name="connsiteY30" fmla="*/ 157163 h 1052513"/>
              <a:gd name="connsiteX31" fmla="*/ 509587 w 1152525"/>
              <a:gd name="connsiteY31" fmla="*/ 166688 h 1052513"/>
              <a:gd name="connsiteX32" fmla="*/ 528637 w 1152525"/>
              <a:gd name="connsiteY32" fmla="*/ 171450 h 1052513"/>
              <a:gd name="connsiteX33" fmla="*/ 542925 w 1152525"/>
              <a:gd name="connsiteY33" fmla="*/ 176213 h 1052513"/>
              <a:gd name="connsiteX34" fmla="*/ 561975 w 1152525"/>
              <a:gd name="connsiteY34" fmla="*/ 180975 h 1052513"/>
              <a:gd name="connsiteX35" fmla="*/ 604837 w 1152525"/>
              <a:gd name="connsiteY35" fmla="*/ 195263 h 1052513"/>
              <a:gd name="connsiteX36" fmla="*/ 619125 w 1152525"/>
              <a:gd name="connsiteY36" fmla="*/ 200025 h 1052513"/>
              <a:gd name="connsiteX37" fmla="*/ 642937 w 1152525"/>
              <a:gd name="connsiteY37" fmla="*/ 204788 h 1052513"/>
              <a:gd name="connsiteX38" fmla="*/ 671512 w 1152525"/>
              <a:gd name="connsiteY38" fmla="*/ 214313 h 1052513"/>
              <a:gd name="connsiteX39" fmla="*/ 695325 w 1152525"/>
              <a:gd name="connsiteY39" fmla="*/ 219075 h 1052513"/>
              <a:gd name="connsiteX40" fmla="*/ 747712 w 1152525"/>
              <a:gd name="connsiteY40" fmla="*/ 233363 h 1052513"/>
              <a:gd name="connsiteX41" fmla="*/ 781050 w 1152525"/>
              <a:gd name="connsiteY41" fmla="*/ 238125 h 1052513"/>
              <a:gd name="connsiteX42" fmla="*/ 795337 w 1152525"/>
              <a:gd name="connsiteY42" fmla="*/ 242888 h 1052513"/>
              <a:gd name="connsiteX43" fmla="*/ 852487 w 1152525"/>
              <a:gd name="connsiteY43" fmla="*/ 257175 h 1052513"/>
              <a:gd name="connsiteX44" fmla="*/ 871537 w 1152525"/>
              <a:gd name="connsiteY44" fmla="*/ 261938 h 1052513"/>
              <a:gd name="connsiteX45" fmla="*/ 900112 w 1152525"/>
              <a:gd name="connsiteY45" fmla="*/ 271463 h 1052513"/>
              <a:gd name="connsiteX46" fmla="*/ 928687 w 1152525"/>
              <a:gd name="connsiteY46" fmla="*/ 290513 h 1052513"/>
              <a:gd name="connsiteX47" fmla="*/ 938212 w 1152525"/>
              <a:gd name="connsiteY47" fmla="*/ 319088 h 1052513"/>
              <a:gd name="connsiteX48" fmla="*/ 942975 w 1152525"/>
              <a:gd name="connsiteY48" fmla="*/ 333375 h 1052513"/>
              <a:gd name="connsiteX49" fmla="*/ 933450 w 1152525"/>
              <a:gd name="connsiteY49" fmla="*/ 442913 h 1052513"/>
              <a:gd name="connsiteX50" fmla="*/ 919162 w 1152525"/>
              <a:gd name="connsiteY50" fmla="*/ 485775 h 1052513"/>
              <a:gd name="connsiteX51" fmla="*/ 914400 w 1152525"/>
              <a:gd name="connsiteY51" fmla="*/ 500063 h 1052513"/>
              <a:gd name="connsiteX52" fmla="*/ 909637 w 1152525"/>
              <a:gd name="connsiteY52" fmla="*/ 514350 h 1052513"/>
              <a:gd name="connsiteX53" fmla="*/ 942975 w 1152525"/>
              <a:gd name="connsiteY53" fmla="*/ 538163 h 1052513"/>
              <a:gd name="connsiteX54" fmla="*/ 976312 w 1152525"/>
              <a:gd name="connsiteY54" fmla="*/ 552450 h 1052513"/>
              <a:gd name="connsiteX55" fmla="*/ 1004887 w 1152525"/>
              <a:gd name="connsiteY55" fmla="*/ 561975 h 1052513"/>
              <a:gd name="connsiteX56" fmla="*/ 1047750 w 1152525"/>
              <a:gd name="connsiteY56" fmla="*/ 576263 h 1052513"/>
              <a:gd name="connsiteX57" fmla="*/ 1085850 w 1152525"/>
              <a:gd name="connsiteY57" fmla="*/ 585788 h 1052513"/>
              <a:gd name="connsiteX58" fmla="*/ 1114425 w 1152525"/>
              <a:gd name="connsiteY58" fmla="*/ 595313 h 1052513"/>
              <a:gd name="connsiteX59" fmla="*/ 1143000 w 1152525"/>
              <a:gd name="connsiteY59" fmla="*/ 638175 h 1052513"/>
              <a:gd name="connsiteX60" fmla="*/ 1152525 w 1152525"/>
              <a:gd name="connsiteY60" fmla="*/ 652463 h 1052513"/>
              <a:gd name="connsiteX61" fmla="*/ 1147762 w 1152525"/>
              <a:gd name="connsiteY61" fmla="*/ 719138 h 1052513"/>
              <a:gd name="connsiteX62" fmla="*/ 1133475 w 1152525"/>
              <a:gd name="connsiteY62" fmla="*/ 771525 h 1052513"/>
              <a:gd name="connsiteX63" fmla="*/ 1128712 w 1152525"/>
              <a:gd name="connsiteY63" fmla="*/ 785813 h 1052513"/>
              <a:gd name="connsiteX64" fmla="*/ 1123950 w 1152525"/>
              <a:gd name="connsiteY64" fmla="*/ 809625 h 1052513"/>
              <a:gd name="connsiteX65" fmla="*/ 1114425 w 1152525"/>
              <a:gd name="connsiteY65" fmla="*/ 838200 h 1052513"/>
              <a:gd name="connsiteX66" fmla="*/ 1109662 w 1152525"/>
              <a:gd name="connsiteY66" fmla="*/ 852488 h 1052513"/>
              <a:gd name="connsiteX67" fmla="*/ 1104900 w 1152525"/>
              <a:gd name="connsiteY67" fmla="*/ 871538 h 1052513"/>
              <a:gd name="connsiteX68" fmla="*/ 1095375 w 1152525"/>
              <a:gd name="connsiteY68" fmla="*/ 914400 h 1052513"/>
              <a:gd name="connsiteX69" fmla="*/ 1090612 w 1152525"/>
              <a:gd name="connsiteY69" fmla="*/ 928688 h 1052513"/>
              <a:gd name="connsiteX70" fmla="*/ 1085850 w 1152525"/>
              <a:gd name="connsiteY70" fmla="*/ 947738 h 1052513"/>
              <a:gd name="connsiteX71" fmla="*/ 1081087 w 1152525"/>
              <a:gd name="connsiteY71" fmla="*/ 962025 h 1052513"/>
              <a:gd name="connsiteX72" fmla="*/ 1066800 w 1152525"/>
              <a:gd name="connsiteY72" fmla="*/ 1009650 h 1052513"/>
              <a:gd name="connsiteX73" fmla="*/ 1057275 w 1152525"/>
              <a:gd name="connsiteY73" fmla="*/ 1023938 h 1052513"/>
              <a:gd name="connsiteX74" fmla="*/ 1052512 w 1152525"/>
              <a:gd name="connsiteY74" fmla="*/ 1038225 h 1052513"/>
              <a:gd name="connsiteX75" fmla="*/ 1023937 w 1152525"/>
              <a:gd name="connsiteY75" fmla="*/ 1052513 h 1052513"/>
              <a:gd name="connsiteX76" fmla="*/ 966787 w 1152525"/>
              <a:gd name="connsiteY76" fmla="*/ 1042988 h 1052513"/>
              <a:gd name="connsiteX77" fmla="*/ 923925 w 1152525"/>
              <a:gd name="connsiteY77" fmla="*/ 1028700 h 1052513"/>
              <a:gd name="connsiteX78" fmla="*/ 909637 w 1152525"/>
              <a:gd name="connsiteY78" fmla="*/ 1019175 h 1052513"/>
              <a:gd name="connsiteX79" fmla="*/ 900112 w 1152525"/>
              <a:gd name="connsiteY79" fmla="*/ 1004888 h 1052513"/>
              <a:gd name="connsiteX80" fmla="*/ 881062 w 1152525"/>
              <a:gd name="connsiteY80" fmla="*/ 962025 h 1052513"/>
              <a:gd name="connsiteX81" fmla="*/ 876300 w 1152525"/>
              <a:gd name="connsiteY81" fmla="*/ 933450 h 1052513"/>
              <a:gd name="connsiteX82" fmla="*/ 871537 w 1152525"/>
              <a:gd name="connsiteY82" fmla="*/ 919163 h 1052513"/>
              <a:gd name="connsiteX83" fmla="*/ 885825 w 1152525"/>
              <a:gd name="connsiteY83" fmla="*/ 823913 h 1052513"/>
              <a:gd name="connsiteX84" fmla="*/ 890587 w 1152525"/>
              <a:gd name="connsiteY84" fmla="*/ 790575 h 1052513"/>
              <a:gd name="connsiteX85" fmla="*/ 895350 w 1152525"/>
              <a:gd name="connsiteY85" fmla="*/ 762000 h 1052513"/>
              <a:gd name="connsiteX86" fmla="*/ 881062 w 1152525"/>
              <a:gd name="connsiteY86" fmla="*/ 728663 h 1052513"/>
              <a:gd name="connsiteX87" fmla="*/ 838200 w 1152525"/>
              <a:gd name="connsiteY87" fmla="*/ 709613 h 1052513"/>
              <a:gd name="connsiteX88" fmla="*/ 823912 w 1152525"/>
              <a:gd name="connsiteY88" fmla="*/ 704850 h 1052513"/>
              <a:gd name="connsiteX89" fmla="*/ 809625 w 1152525"/>
              <a:gd name="connsiteY89" fmla="*/ 695325 h 1052513"/>
              <a:gd name="connsiteX90" fmla="*/ 757237 w 1152525"/>
              <a:gd name="connsiteY90" fmla="*/ 685800 h 1052513"/>
              <a:gd name="connsiteX91" fmla="*/ 728662 w 1152525"/>
              <a:gd name="connsiteY91" fmla="*/ 676275 h 1052513"/>
              <a:gd name="connsiteX92" fmla="*/ 685800 w 1152525"/>
              <a:gd name="connsiteY92" fmla="*/ 661988 h 1052513"/>
              <a:gd name="connsiteX93" fmla="*/ 657225 w 1152525"/>
              <a:gd name="connsiteY93" fmla="*/ 652463 h 1052513"/>
              <a:gd name="connsiteX94" fmla="*/ 642937 w 1152525"/>
              <a:gd name="connsiteY94" fmla="*/ 647700 h 1052513"/>
              <a:gd name="connsiteX95" fmla="*/ 628650 w 1152525"/>
              <a:gd name="connsiteY95" fmla="*/ 638175 h 1052513"/>
              <a:gd name="connsiteX96" fmla="*/ 600075 w 1152525"/>
              <a:gd name="connsiteY96" fmla="*/ 628650 h 1052513"/>
              <a:gd name="connsiteX97" fmla="*/ 585787 w 1152525"/>
              <a:gd name="connsiteY97" fmla="*/ 623888 h 1052513"/>
              <a:gd name="connsiteX98" fmla="*/ 523875 w 1152525"/>
              <a:gd name="connsiteY98" fmla="*/ 614363 h 1052513"/>
              <a:gd name="connsiteX99" fmla="*/ 504825 w 1152525"/>
              <a:gd name="connsiteY99" fmla="*/ 609600 h 1052513"/>
              <a:gd name="connsiteX100" fmla="*/ 481012 w 1152525"/>
              <a:gd name="connsiteY100" fmla="*/ 604838 h 1052513"/>
              <a:gd name="connsiteX101" fmla="*/ 452437 w 1152525"/>
              <a:gd name="connsiteY101" fmla="*/ 595313 h 1052513"/>
              <a:gd name="connsiteX102" fmla="*/ 433387 w 1152525"/>
              <a:gd name="connsiteY102" fmla="*/ 590550 h 1052513"/>
              <a:gd name="connsiteX103" fmla="*/ 404812 w 1152525"/>
              <a:gd name="connsiteY103" fmla="*/ 581025 h 1052513"/>
              <a:gd name="connsiteX104" fmla="*/ 381000 w 1152525"/>
              <a:gd name="connsiteY104" fmla="*/ 576263 h 1052513"/>
              <a:gd name="connsiteX105" fmla="*/ 366712 w 1152525"/>
              <a:gd name="connsiteY105" fmla="*/ 571500 h 1052513"/>
              <a:gd name="connsiteX106" fmla="*/ 347662 w 1152525"/>
              <a:gd name="connsiteY106" fmla="*/ 566738 h 1052513"/>
              <a:gd name="connsiteX107" fmla="*/ 333375 w 1152525"/>
              <a:gd name="connsiteY107" fmla="*/ 561975 h 1052513"/>
              <a:gd name="connsiteX108" fmla="*/ 285750 w 1152525"/>
              <a:gd name="connsiteY108" fmla="*/ 547688 h 1052513"/>
              <a:gd name="connsiteX109" fmla="*/ 261937 w 1152525"/>
              <a:gd name="connsiteY109" fmla="*/ 542925 h 1052513"/>
              <a:gd name="connsiteX110" fmla="*/ 233362 w 1152525"/>
              <a:gd name="connsiteY110" fmla="*/ 533400 h 1052513"/>
              <a:gd name="connsiteX111" fmla="*/ 219075 w 1152525"/>
              <a:gd name="connsiteY111" fmla="*/ 528638 h 1052513"/>
              <a:gd name="connsiteX112" fmla="*/ 204787 w 1152525"/>
              <a:gd name="connsiteY112" fmla="*/ 523875 h 1052513"/>
              <a:gd name="connsiteX113" fmla="*/ 190500 w 1152525"/>
              <a:gd name="connsiteY113" fmla="*/ 519113 h 1052513"/>
              <a:gd name="connsiteX114" fmla="*/ 147637 w 1152525"/>
              <a:gd name="connsiteY114" fmla="*/ 500063 h 1052513"/>
              <a:gd name="connsiteX115" fmla="*/ 142875 w 1152525"/>
              <a:gd name="connsiteY115" fmla="*/ 514350 h 105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152525" h="1052513">
                <a:moveTo>
                  <a:pt x="142875" y="514350"/>
                </a:moveTo>
                <a:cubicBezTo>
                  <a:pt x="139700" y="515937"/>
                  <a:pt x="132507" y="512724"/>
                  <a:pt x="128587" y="509588"/>
                </a:cubicBezTo>
                <a:cubicBezTo>
                  <a:pt x="97812" y="484968"/>
                  <a:pt x="140687" y="502508"/>
                  <a:pt x="104775" y="490538"/>
                </a:cubicBezTo>
                <a:cubicBezTo>
                  <a:pt x="63826" y="463240"/>
                  <a:pt x="115636" y="495969"/>
                  <a:pt x="76200" y="476250"/>
                </a:cubicBezTo>
                <a:cubicBezTo>
                  <a:pt x="43315" y="459807"/>
                  <a:pt x="82503" y="471872"/>
                  <a:pt x="42862" y="461963"/>
                </a:cubicBezTo>
                <a:cubicBezTo>
                  <a:pt x="38100" y="458788"/>
                  <a:pt x="33694" y="454998"/>
                  <a:pt x="28575" y="452438"/>
                </a:cubicBezTo>
                <a:cubicBezTo>
                  <a:pt x="24085" y="450193"/>
                  <a:pt x="17205" y="451760"/>
                  <a:pt x="14287" y="447675"/>
                </a:cubicBezTo>
                <a:cubicBezTo>
                  <a:pt x="8451" y="439505"/>
                  <a:pt x="7937" y="428625"/>
                  <a:pt x="4762" y="419100"/>
                </a:cubicBezTo>
                <a:lnTo>
                  <a:pt x="0" y="404813"/>
                </a:lnTo>
                <a:cubicBezTo>
                  <a:pt x="522" y="399072"/>
                  <a:pt x="560" y="354274"/>
                  <a:pt x="9525" y="338138"/>
                </a:cubicBezTo>
                <a:cubicBezTo>
                  <a:pt x="15085" y="328131"/>
                  <a:pt x="28575" y="309563"/>
                  <a:pt x="28575" y="309563"/>
                </a:cubicBezTo>
                <a:cubicBezTo>
                  <a:pt x="39995" y="275299"/>
                  <a:pt x="26137" y="318094"/>
                  <a:pt x="38100" y="276225"/>
                </a:cubicBezTo>
                <a:cubicBezTo>
                  <a:pt x="39479" y="271398"/>
                  <a:pt x="41275" y="266700"/>
                  <a:pt x="42862" y="261938"/>
                </a:cubicBezTo>
                <a:cubicBezTo>
                  <a:pt x="44450" y="207963"/>
                  <a:pt x="44787" y="153937"/>
                  <a:pt x="47625" y="100013"/>
                </a:cubicBezTo>
                <a:cubicBezTo>
                  <a:pt x="48005" y="92785"/>
                  <a:pt x="60773" y="54096"/>
                  <a:pt x="61912" y="52388"/>
                </a:cubicBezTo>
                <a:cubicBezTo>
                  <a:pt x="65087" y="47625"/>
                  <a:pt x="69112" y="43331"/>
                  <a:pt x="71437" y="38100"/>
                </a:cubicBezTo>
                <a:cubicBezTo>
                  <a:pt x="88141" y="516"/>
                  <a:pt x="69547" y="17135"/>
                  <a:pt x="95250" y="0"/>
                </a:cubicBezTo>
                <a:cubicBezTo>
                  <a:pt x="120650" y="1588"/>
                  <a:pt x="146140" y="2099"/>
                  <a:pt x="171450" y="4763"/>
                </a:cubicBezTo>
                <a:cubicBezTo>
                  <a:pt x="176442" y="5289"/>
                  <a:pt x="180837" y="8436"/>
                  <a:pt x="185737" y="9525"/>
                </a:cubicBezTo>
                <a:cubicBezTo>
                  <a:pt x="195163" y="11620"/>
                  <a:pt x="204811" y="12561"/>
                  <a:pt x="214312" y="14288"/>
                </a:cubicBezTo>
                <a:cubicBezTo>
                  <a:pt x="222276" y="15736"/>
                  <a:pt x="230315" y="16920"/>
                  <a:pt x="238125" y="19050"/>
                </a:cubicBezTo>
                <a:cubicBezTo>
                  <a:pt x="247811" y="21692"/>
                  <a:pt x="266700" y="28575"/>
                  <a:pt x="266700" y="28575"/>
                </a:cubicBezTo>
                <a:cubicBezTo>
                  <a:pt x="276225" y="34925"/>
                  <a:pt x="284415" y="44004"/>
                  <a:pt x="295275" y="47625"/>
                </a:cubicBezTo>
                <a:cubicBezTo>
                  <a:pt x="300037" y="49213"/>
                  <a:pt x="305174" y="49950"/>
                  <a:pt x="309562" y="52388"/>
                </a:cubicBezTo>
                <a:cubicBezTo>
                  <a:pt x="358683" y="79678"/>
                  <a:pt x="320098" y="65426"/>
                  <a:pt x="352425" y="76200"/>
                </a:cubicBezTo>
                <a:lnTo>
                  <a:pt x="409575" y="114300"/>
                </a:lnTo>
                <a:cubicBezTo>
                  <a:pt x="413752" y="117085"/>
                  <a:pt x="419100" y="117475"/>
                  <a:pt x="423862" y="119063"/>
                </a:cubicBezTo>
                <a:cubicBezTo>
                  <a:pt x="427037" y="123825"/>
                  <a:pt x="428625" y="130175"/>
                  <a:pt x="433387" y="133350"/>
                </a:cubicBezTo>
                <a:cubicBezTo>
                  <a:pt x="438833" y="136981"/>
                  <a:pt x="446143" y="136315"/>
                  <a:pt x="452437" y="138113"/>
                </a:cubicBezTo>
                <a:cubicBezTo>
                  <a:pt x="457264" y="139492"/>
                  <a:pt x="461962" y="141288"/>
                  <a:pt x="466725" y="142875"/>
                </a:cubicBezTo>
                <a:cubicBezTo>
                  <a:pt x="507668" y="170171"/>
                  <a:pt x="455866" y="137445"/>
                  <a:pt x="495300" y="157163"/>
                </a:cubicBezTo>
                <a:cubicBezTo>
                  <a:pt x="500419" y="159723"/>
                  <a:pt x="504326" y="164433"/>
                  <a:pt x="509587" y="166688"/>
                </a:cubicBezTo>
                <a:cubicBezTo>
                  <a:pt x="515603" y="169266"/>
                  <a:pt x="522343" y="169652"/>
                  <a:pt x="528637" y="171450"/>
                </a:cubicBezTo>
                <a:cubicBezTo>
                  <a:pt x="533464" y="172829"/>
                  <a:pt x="538098" y="174834"/>
                  <a:pt x="542925" y="176213"/>
                </a:cubicBezTo>
                <a:cubicBezTo>
                  <a:pt x="549219" y="178011"/>
                  <a:pt x="555706" y="179094"/>
                  <a:pt x="561975" y="180975"/>
                </a:cubicBezTo>
                <a:cubicBezTo>
                  <a:pt x="562042" y="180995"/>
                  <a:pt x="597660" y="192871"/>
                  <a:pt x="604837" y="195263"/>
                </a:cubicBezTo>
                <a:cubicBezTo>
                  <a:pt x="609600" y="196851"/>
                  <a:pt x="614202" y="199040"/>
                  <a:pt x="619125" y="200025"/>
                </a:cubicBezTo>
                <a:cubicBezTo>
                  <a:pt x="627062" y="201613"/>
                  <a:pt x="635128" y="202658"/>
                  <a:pt x="642937" y="204788"/>
                </a:cubicBezTo>
                <a:cubicBezTo>
                  <a:pt x="652623" y="207430"/>
                  <a:pt x="661667" y="212344"/>
                  <a:pt x="671512" y="214313"/>
                </a:cubicBezTo>
                <a:cubicBezTo>
                  <a:pt x="679450" y="215900"/>
                  <a:pt x="687472" y="217112"/>
                  <a:pt x="695325" y="219075"/>
                </a:cubicBezTo>
                <a:cubicBezTo>
                  <a:pt x="726333" y="226827"/>
                  <a:pt x="693524" y="225623"/>
                  <a:pt x="747712" y="233363"/>
                </a:cubicBezTo>
                <a:lnTo>
                  <a:pt x="781050" y="238125"/>
                </a:lnTo>
                <a:cubicBezTo>
                  <a:pt x="785812" y="239713"/>
                  <a:pt x="790494" y="241567"/>
                  <a:pt x="795337" y="242888"/>
                </a:cubicBezTo>
                <a:cubicBezTo>
                  <a:pt x="795410" y="242908"/>
                  <a:pt x="842925" y="254785"/>
                  <a:pt x="852487" y="257175"/>
                </a:cubicBezTo>
                <a:cubicBezTo>
                  <a:pt x="858837" y="258763"/>
                  <a:pt x="865327" y="259868"/>
                  <a:pt x="871537" y="261938"/>
                </a:cubicBezTo>
                <a:lnTo>
                  <a:pt x="900112" y="271463"/>
                </a:lnTo>
                <a:cubicBezTo>
                  <a:pt x="910972" y="275083"/>
                  <a:pt x="928687" y="290513"/>
                  <a:pt x="928687" y="290513"/>
                </a:cubicBezTo>
                <a:lnTo>
                  <a:pt x="938212" y="319088"/>
                </a:lnTo>
                <a:lnTo>
                  <a:pt x="942975" y="333375"/>
                </a:lnTo>
                <a:cubicBezTo>
                  <a:pt x="940243" y="385282"/>
                  <a:pt x="945022" y="404337"/>
                  <a:pt x="933450" y="442913"/>
                </a:cubicBezTo>
                <a:cubicBezTo>
                  <a:pt x="933430" y="442980"/>
                  <a:pt x="921554" y="478598"/>
                  <a:pt x="919162" y="485775"/>
                </a:cubicBezTo>
                <a:lnTo>
                  <a:pt x="914400" y="500063"/>
                </a:lnTo>
                <a:lnTo>
                  <a:pt x="909637" y="514350"/>
                </a:lnTo>
                <a:cubicBezTo>
                  <a:pt x="919957" y="545308"/>
                  <a:pt x="904874" y="512761"/>
                  <a:pt x="942975" y="538163"/>
                </a:cubicBezTo>
                <a:cubicBezTo>
                  <a:pt x="965642" y="553275"/>
                  <a:pt x="948354" y="544063"/>
                  <a:pt x="976312" y="552450"/>
                </a:cubicBezTo>
                <a:cubicBezTo>
                  <a:pt x="985929" y="555335"/>
                  <a:pt x="995362" y="558800"/>
                  <a:pt x="1004887" y="561975"/>
                </a:cubicBezTo>
                <a:lnTo>
                  <a:pt x="1047750" y="576263"/>
                </a:lnTo>
                <a:cubicBezTo>
                  <a:pt x="1091091" y="590710"/>
                  <a:pt x="1022646" y="568550"/>
                  <a:pt x="1085850" y="585788"/>
                </a:cubicBezTo>
                <a:cubicBezTo>
                  <a:pt x="1095536" y="588430"/>
                  <a:pt x="1114425" y="595313"/>
                  <a:pt x="1114425" y="595313"/>
                </a:cubicBezTo>
                <a:lnTo>
                  <a:pt x="1143000" y="638175"/>
                </a:lnTo>
                <a:lnTo>
                  <a:pt x="1152525" y="652463"/>
                </a:lnTo>
                <a:cubicBezTo>
                  <a:pt x="1150937" y="674688"/>
                  <a:pt x="1150095" y="696979"/>
                  <a:pt x="1147762" y="719138"/>
                </a:cubicBezTo>
                <a:cubicBezTo>
                  <a:pt x="1145691" y="738817"/>
                  <a:pt x="1139780" y="752610"/>
                  <a:pt x="1133475" y="771525"/>
                </a:cubicBezTo>
                <a:lnTo>
                  <a:pt x="1128712" y="785813"/>
                </a:lnTo>
                <a:cubicBezTo>
                  <a:pt x="1126152" y="793492"/>
                  <a:pt x="1126080" y="801816"/>
                  <a:pt x="1123950" y="809625"/>
                </a:cubicBezTo>
                <a:cubicBezTo>
                  <a:pt x="1121308" y="819311"/>
                  <a:pt x="1117600" y="828675"/>
                  <a:pt x="1114425" y="838200"/>
                </a:cubicBezTo>
                <a:cubicBezTo>
                  <a:pt x="1112837" y="842963"/>
                  <a:pt x="1110879" y="847618"/>
                  <a:pt x="1109662" y="852488"/>
                </a:cubicBezTo>
                <a:cubicBezTo>
                  <a:pt x="1108075" y="858838"/>
                  <a:pt x="1106320" y="865148"/>
                  <a:pt x="1104900" y="871538"/>
                </a:cubicBezTo>
                <a:cubicBezTo>
                  <a:pt x="1099995" y="893611"/>
                  <a:pt x="1101177" y="894093"/>
                  <a:pt x="1095375" y="914400"/>
                </a:cubicBezTo>
                <a:cubicBezTo>
                  <a:pt x="1093996" y="919227"/>
                  <a:pt x="1091991" y="923861"/>
                  <a:pt x="1090612" y="928688"/>
                </a:cubicBezTo>
                <a:cubicBezTo>
                  <a:pt x="1088814" y="934982"/>
                  <a:pt x="1087648" y="941444"/>
                  <a:pt x="1085850" y="947738"/>
                </a:cubicBezTo>
                <a:cubicBezTo>
                  <a:pt x="1084471" y="952565"/>
                  <a:pt x="1082466" y="957198"/>
                  <a:pt x="1081087" y="962025"/>
                </a:cubicBezTo>
                <a:cubicBezTo>
                  <a:pt x="1066686" y="1012429"/>
                  <a:pt x="1089446" y="941712"/>
                  <a:pt x="1066800" y="1009650"/>
                </a:cubicBezTo>
                <a:cubicBezTo>
                  <a:pt x="1064990" y="1015080"/>
                  <a:pt x="1059835" y="1018818"/>
                  <a:pt x="1057275" y="1023938"/>
                </a:cubicBezTo>
                <a:cubicBezTo>
                  <a:pt x="1055030" y="1028428"/>
                  <a:pt x="1055648" y="1034305"/>
                  <a:pt x="1052512" y="1038225"/>
                </a:cubicBezTo>
                <a:cubicBezTo>
                  <a:pt x="1045797" y="1046618"/>
                  <a:pt x="1033349" y="1049375"/>
                  <a:pt x="1023937" y="1052513"/>
                </a:cubicBezTo>
                <a:cubicBezTo>
                  <a:pt x="1009637" y="1050470"/>
                  <a:pt x="982100" y="1047164"/>
                  <a:pt x="966787" y="1042988"/>
                </a:cubicBezTo>
                <a:cubicBezTo>
                  <a:pt x="966761" y="1042981"/>
                  <a:pt x="931081" y="1031086"/>
                  <a:pt x="923925" y="1028700"/>
                </a:cubicBezTo>
                <a:cubicBezTo>
                  <a:pt x="918495" y="1026890"/>
                  <a:pt x="914400" y="1022350"/>
                  <a:pt x="909637" y="1019175"/>
                </a:cubicBezTo>
                <a:cubicBezTo>
                  <a:pt x="906462" y="1014413"/>
                  <a:pt x="902437" y="1010118"/>
                  <a:pt x="900112" y="1004888"/>
                </a:cubicBezTo>
                <a:cubicBezTo>
                  <a:pt x="877440" y="953877"/>
                  <a:pt x="902619" y="994362"/>
                  <a:pt x="881062" y="962025"/>
                </a:cubicBezTo>
                <a:cubicBezTo>
                  <a:pt x="879475" y="952500"/>
                  <a:pt x="878395" y="942876"/>
                  <a:pt x="876300" y="933450"/>
                </a:cubicBezTo>
                <a:cubicBezTo>
                  <a:pt x="875211" y="928550"/>
                  <a:pt x="871537" y="924183"/>
                  <a:pt x="871537" y="919163"/>
                </a:cubicBezTo>
                <a:cubicBezTo>
                  <a:pt x="871537" y="852524"/>
                  <a:pt x="869346" y="865109"/>
                  <a:pt x="885825" y="823913"/>
                </a:cubicBezTo>
                <a:cubicBezTo>
                  <a:pt x="887412" y="812800"/>
                  <a:pt x="888880" y="801670"/>
                  <a:pt x="890587" y="790575"/>
                </a:cubicBezTo>
                <a:cubicBezTo>
                  <a:pt x="892055" y="781031"/>
                  <a:pt x="895350" y="771656"/>
                  <a:pt x="895350" y="762000"/>
                </a:cubicBezTo>
                <a:cubicBezTo>
                  <a:pt x="895350" y="751070"/>
                  <a:pt x="888839" y="736440"/>
                  <a:pt x="881062" y="728663"/>
                </a:cubicBezTo>
                <a:cubicBezTo>
                  <a:pt x="869741" y="717342"/>
                  <a:pt x="852349" y="714329"/>
                  <a:pt x="838200" y="709613"/>
                </a:cubicBezTo>
                <a:cubicBezTo>
                  <a:pt x="833437" y="708025"/>
                  <a:pt x="828089" y="707635"/>
                  <a:pt x="823912" y="704850"/>
                </a:cubicBezTo>
                <a:cubicBezTo>
                  <a:pt x="819150" y="701675"/>
                  <a:pt x="814984" y="697335"/>
                  <a:pt x="809625" y="695325"/>
                </a:cubicBezTo>
                <a:cubicBezTo>
                  <a:pt x="802516" y="692659"/>
                  <a:pt x="762575" y="687134"/>
                  <a:pt x="757237" y="685800"/>
                </a:cubicBezTo>
                <a:cubicBezTo>
                  <a:pt x="747497" y="683365"/>
                  <a:pt x="738187" y="679450"/>
                  <a:pt x="728662" y="676275"/>
                </a:cubicBezTo>
                <a:lnTo>
                  <a:pt x="685800" y="661988"/>
                </a:lnTo>
                <a:lnTo>
                  <a:pt x="657225" y="652463"/>
                </a:lnTo>
                <a:cubicBezTo>
                  <a:pt x="652462" y="650875"/>
                  <a:pt x="647114" y="650485"/>
                  <a:pt x="642937" y="647700"/>
                </a:cubicBezTo>
                <a:cubicBezTo>
                  <a:pt x="638175" y="644525"/>
                  <a:pt x="633880" y="640500"/>
                  <a:pt x="628650" y="638175"/>
                </a:cubicBezTo>
                <a:cubicBezTo>
                  <a:pt x="619475" y="634097"/>
                  <a:pt x="609600" y="631825"/>
                  <a:pt x="600075" y="628650"/>
                </a:cubicBezTo>
                <a:cubicBezTo>
                  <a:pt x="595312" y="627063"/>
                  <a:pt x="590768" y="624511"/>
                  <a:pt x="585787" y="623888"/>
                </a:cubicBezTo>
                <a:cubicBezTo>
                  <a:pt x="552810" y="619765"/>
                  <a:pt x="551918" y="620595"/>
                  <a:pt x="523875" y="614363"/>
                </a:cubicBezTo>
                <a:cubicBezTo>
                  <a:pt x="517485" y="612943"/>
                  <a:pt x="511215" y="611020"/>
                  <a:pt x="504825" y="609600"/>
                </a:cubicBezTo>
                <a:cubicBezTo>
                  <a:pt x="496923" y="607844"/>
                  <a:pt x="488822" y="606968"/>
                  <a:pt x="481012" y="604838"/>
                </a:cubicBezTo>
                <a:cubicBezTo>
                  <a:pt x="471326" y="602196"/>
                  <a:pt x="462177" y="597748"/>
                  <a:pt x="452437" y="595313"/>
                </a:cubicBezTo>
                <a:cubicBezTo>
                  <a:pt x="446087" y="593725"/>
                  <a:pt x="439656" y="592431"/>
                  <a:pt x="433387" y="590550"/>
                </a:cubicBezTo>
                <a:cubicBezTo>
                  <a:pt x="423770" y="587665"/>
                  <a:pt x="414657" y="582994"/>
                  <a:pt x="404812" y="581025"/>
                </a:cubicBezTo>
                <a:cubicBezTo>
                  <a:pt x="396875" y="579438"/>
                  <a:pt x="388853" y="578226"/>
                  <a:pt x="381000" y="576263"/>
                </a:cubicBezTo>
                <a:cubicBezTo>
                  <a:pt x="376130" y="575045"/>
                  <a:pt x="371539" y="572879"/>
                  <a:pt x="366712" y="571500"/>
                </a:cubicBezTo>
                <a:cubicBezTo>
                  <a:pt x="360418" y="569702"/>
                  <a:pt x="353956" y="568536"/>
                  <a:pt x="347662" y="566738"/>
                </a:cubicBezTo>
                <a:cubicBezTo>
                  <a:pt x="342835" y="565359"/>
                  <a:pt x="338202" y="563354"/>
                  <a:pt x="333375" y="561975"/>
                </a:cubicBezTo>
                <a:cubicBezTo>
                  <a:pt x="282971" y="547574"/>
                  <a:pt x="353688" y="570334"/>
                  <a:pt x="285750" y="547688"/>
                </a:cubicBezTo>
                <a:cubicBezTo>
                  <a:pt x="278071" y="545128"/>
                  <a:pt x="269747" y="545055"/>
                  <a:pt x="261937" y="542925"/>
                </a:cubicBezTo>
                <a:cubicBezTo>
                  <a:pt x="252251" y="540283"/>
                  <a:pt x="242887" y="536575"/>
                  <a:pt x="233362" y="533400"/>
                </a:cubicBezTo>
                <a:lnTo>
                  <a:pt x="219075" y="528638"/>
                </a:lnTo>
                <a:lnTo>
                  <a:pt x="204787" y="523875"/>
                </a:lnTo>
                <a:lnTo>
                  <a:pt x="190500" y="519113"/>
                </a:lnTo>
                <a:cubicBezTo>
                  <a:pt x="167858" y="504019"/>
                  <a:pt x="181642" y="511398"/>
                  <a:pt x="147637" y="500063"/>
                </a:cubicBezTo>
                <a:cubicBezTo>
                  <a:pt x="143119" y="498557"/>
                  <a:pt x="146050" y="512763"/>
                  <a:pt x="142875" y="51435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620000" y="228600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/>
              <a:t>2014 BCS</a:t>
            </a:r>
          </a:p>
          <a:p>
            <a:pPr algn="ctr"/>
            <a:r>
              <a:rPr lang="en-US" sz="1600" b="1" u="sng" dirty="0" smtClean="0"/>
              <a:t>Index Sites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       </a:t>
            </a:r>
            <a:r>
              <a:rPr lang="en-US" sz="1600" b="1" i="1" dirty="0" smtClean="0"/>
              <a:t>C. </a:t>
            </a:r>
            <a:r>
              <a:rPr lang="en-US" sz="1600" b="1" i="1" dirty="0" err="1" smtClean="0"/>
              <a:t>opilio</a:t>
            </a:r>
            <a:endParaRPr lang="en-US" sz="1600" b="1" i="1" dirty="0" smtClean="0"/>
          </a:p>
          <a:p>
            <a:r>
              <a:rPr lang="en-US" sz="1600" b="1" i="1" dirty="0"/>
              <a:t> </a:t>
            </a:r>
            <a:r>
              <a:rPr lang="en-US" sz="1600" b="1" i="1" dirty="0" smtClean="0"/>
              <a:t>           C. </a:t>
            </a:r>
            <a:r>
              <a:rPr lang="en-US" sz="1600" b="1" i="1" dirty="0" err="1"/>
              <a:t>b</a:t>
            </a:r>
            <a:r>
              <a:rPr lang="en-US" sz="1600" b="1" i="1" dirty="0" err="1" smtClean="0"/>
              <a:t>airdi</a:t>
            </a:r>
            <a:endParaRPr lang="en-US" sz="1600" b="1" i="1" dirty="0" smtClean="0"/>
          </a:p>
          <a:p>
            <a:endParaRPr lang="en-US" sz="1600" b="1" dirty="0"/>
          </a:p>
        </p:txBody>
      </p:sp>
      <p:sp>
        <p:nvSpPr>
          <p:cNvPr id="42" name="Oval 41"/>
          <p:cNvSpPr/>
          <p:nvPr/>
        </p:nvSpPr>
        <p:spPr>
          <a:xfrm>
            <a:off x="7848600" y="838200"/>
            <a:ext cx="304800" cy="152400"/>
          </a:xfrm>
          <a:prstGeom prst="ellipse">
            <a:avLst/>
          </a:pr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848600" y="1066800"/>
            <a:ext cx="304800" cy="152400"/>
          </a:xfrm>
          <a:prstGeom prst="ellipse">
            <a:avLst/>
          </a:pr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514600" y="76200"/>
            <a:ext cx="6858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1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85800" y="3821668"/>
            <a:ext cx="6858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3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352800" y="1383268"/>
            <a:ext cx="6858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2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28600" y="2819400"/>
            <a:ext cx="6858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Cb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867400" y="6031468"/>
            <a:ext cx="6858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Cb</a:t>
            </a:r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1905000" y="5345668"/>
            <a:ext cx="6858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Cb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2362200" y="1351756"/>
            <a:ext cx="1250138" cy="986632"/>
          </a:xfrm>
          <a:custGeom>
            <a:avLst/>
            <a:gdLst>
              <a:gd name="connsiteX0" fmla="*/ 654825 w 1250138"/>
              <a:gd name="connsiteY0" fmla="*/ 794 h 986632"/>
              <a:gd name="connsiteX1" fmla="*/ 669113 w 1250138"/>
              <a:gd name="connsiteY1" fmla="*/ 10319 h 986632"/>
              <a:gd name="connsiteX2" fmla="*/ 740550 w 1250138"/>
              <a:gd name="connsiteY2" fmla="*/ 19844 h 986632"/>
              <a:gd name="connsiteX3" fmla="*/ 769125 w 1250138"/>
              <a:gd name="connsiteY3" fmla="*/ 29369 h 986632"/>
              <a:gd name="connsiteX4" fmla="*/ 797700 w 1250138"/>
              <a:gd name="connsiteY4" fmla="*/ 48419 h 986632"/>
              <a:gd name="connsiteX5" fmla="*/ 811988 w 1250138"/>
              <a:gd name="connsiteY5" fmla="*/ 57944 h 986632"/>
              <a:gd name="connsiteX6" fmla="*/ 835800 w 1250138"/>
              <a:gd name="connsiteY6" fmla="*/ 62707 h 986632"/>
              <a:gd name="connsiteX7" fmla="*/ 835800 w 1250138"/>
              <a:gd name="connsiteY7" fmla="*/ 91282 h 986632"/>
              <a:gd name="connsiteX8" fmla="*/ 831038 w 1250138"/>
              <a:gd name="connsiteY8" fmla="*/ 143669 h 986632"/>
              <a:gd name="connsiteX9" fmla="*/ 826275 w 1250138"/>
              <a:gd name="connsiteY9" fmla="*/ 257969 h 986632"/>
              <a:gd name="connsiteX10" fmla="*/ 816750 w 1250138"/>
              <a:gd name="connsiteY10" fmla="*/ 300832 h 986632"/>
              <a:gd name="connsiteX11" fmla="*/ 807225 w 1250138"/>
              <a:gd name="connsiteY11" fmla="*/ 348457 h 986632"/>
              <a:gd name="connsiteX12" fmla="*/ 792938 w 1250138"/>
              <a:gd name="connsiteY12" fmla="*/ 424657 h 986632"/>
              <a:gd name="connsiteX13" fmla="*/ 788175 w 1250138"/>
              <a:gd name="connsiteY13" fmla="*/ 448469 h 986632"/>
              <a:gd name="connsiteX14" fmla="*/ 783413 w 1250138"/>
              <a:gd name="connsiteY14" fmla="*/ 462757 h 986632"/>
              <a:gd name="connsiteX15" fmla="*/ 773888 w 1250138"/>
              <a:gd name="connsiteY15" fmla="*/ 505619 h 986632"/>
              <a:gd name="connsiteX16" fmla="*/ 769125 w 1250138"/>
              <a:gd name="connsiteY16" fmla="*/ 519907 h 986632"/>
              <a:gd name="connsiteX17" fmla="*/ 773888 w 1250138"/>
              <a:gd name="connsiteY17" fmla="*/ 534194 h 986632"/>
              <a:gd name="connsiteX18" fmla="*/ 792938 w 1250138"/>
              <a:gd name="connsiteY18" fmla="*/ 538957 h 986632"/>
              <a:gd name="connsiteX19" fmla="*/ 831038 w 1250138"/>
              <a:gd name="connsiteY19" fmla="*/ 548482 h 986632"/>
              <a:gd name="connsiteX20" fmla="*/ 859613 w 1250138"/>
              <a:gd name="connsiteY20" fmla="*/ 567532 h 986632"/>
              <a:gd name="connsiteX21" fmla="*/ 878663 w 1250138"/>
              <a:gd name="connsiteY21" fmla="*/ 581819 h 986632"/>
              <a:gd name="connsiteX22" fmla="*/ 897713 w 1250138"/>
              <a:gd name="connsiteY22" fmla="*/ 586582 h 986632"/>
              <a:gd name="connsiteX23" fmla="*/ 912000 w 1250138"/>
              <a:gd name="connsiteY23" fmla="*/ 596107 h 986632"/>
              <a:gd name="connsiteX24" fmla="*/ 973913 w 1250138"/>
              <a:gd name="connsiteY24" fmla="*/ 605632 h 986632"/>
              <a:gd name="connsiteX25" fmla="*/ 1016775 w 1250138"/>
              <a:gd name="connsiteY25" fmla="*/ 610394 h 986632"/>
              <a:gd name="connsiteX26" fmla="*/ 1050113 w 1250138"/>
              <a:gd name="connsiteY26" fmla="*/ 619919 h 986632"/>
              <a:gd name="connsiteX27" fmla="*/ 1092975 w 1250138"/>
              <a:gd name="connsiteY27" fmla="*/ 634207 h 986632"/>
              <a:gd name="connsiteX28" fmla="*/ 1159650 w 1250138"/>
              <a:gd name="connsiteY28" fmla="*/ 638969 h 986632"/>
              <a:gd name="connsiteX29" fmla="*/ 1173938 w 1250138"/>
              <a:gd name="connsiteY29" fmla="*/ 643732 h 986632"/>
              <a:gd name="connsiteX30" fmla="*/ 1202513 w 1250138"/>
              <a:gd name="connsiteY30" fmla="*/ 662782 h 986632"/>
              <a:gd name="connsiteX31" fmla="*/ 1231088 w 1250138"/>
              <a:gd name="connsiteY31" fmla="*/ 672307 h 986632"/>
              <a:gd name="connsiteX32" fmla="*/ 1235850 w 1250138"/>
              <a:gd name="connsiteY32" fmla="*/ 696119 h 986632"/>
              <a:gd name="connsiteX33" fmla="*/ 1245375 w 1250138"/>
              <a:gd name="connsiteY33" fmla="*/ 724694 h 986632"/>
              <a:gd name="connsiteX34" fmla="*/ 1250138 w 1250138"/>
              <a:gd name="connsiteY34" fmla="*/ 743744 h 986632"/>
              <a:gd name="connsiteX35" fmla="*/ 1245375 w 1250138"/>
              <a:gd name="connsiteY35" fmla="*/ 815182 h 986632"/>
              <a:gd name="connsiteX36" fmla="*/ 1235850 w 1250138"/>
              <a:gd name="connsiteY36" fmla="*/ 843757 h 986632"/>
              <a:gd name="connsiteX37" fmla="*/ 1231088 w 1250138"/>
              <a:gd name="connsiteY37" fmla="*/ 867569 h 986632"/>
              <a:gd name="connsiteX38" fmla="*/ 1197750 w 1250138"/>
              <a:gd name="connsiteY38" fmla="*/ 881857 h 986632"/>
              <a:gd name="connsiteX39" fmla="*/ 1169175 w 1250138"/>
              <a:gd name="connsiteY39" fmla="*/ 877094 h 986632"/>
              <a:gd name="connsiteX40" fmla="*/ 1140600 w 1250138"/>
              <a:gd name="connsiteY40" fmla="*/ 862807 h 986632"/>
              <a:gd name="connsiteX41" fmla="*/ 1073925 w 1250138"/>
              <a:gd name="connsiteY41" fmla="*/ 853282 h 986632"/>
              <a:gd name="connsiteX42" fmla="*/ 1040588 w 1250138"/>
              <a:gd name="connsiteY42" fmla="*/ 843757 h 986632"/>
              <a:gd name="connsiteX43" fmla="*/ 1021538 w 1250138"/>
              <a:gd name="connsiteY43" fmla="*/ 838994 h 986632"/>
              <a:gd name="connsiteX44" fmla="*/ 973913 w 1250138"/>
              <a:gd name="connsiteY44" fmla="*/ 829469 h 986632"/>
              <a:gd name="connsiteX45" fmla="*/ 940575 w 1250138"/>
              <a:gd name="connsiteY45" fmla="*/ 819944 h 986632"/>
              <a:gd name="connsiteX46" fmla="*/ 912000 w 1250138"/>
              <a:gd name="connsiteY46" fmla="*/ 810419 h 986632"/>
              <a:gd name="connsiteX47" fmla="*/ 854850 w 1250138"/>
              <a:gd name="connsiteY47" fmla="*/ 805657 h 986632"/>
              <a:gd name="connsiteX48" fmla="*/ 802463 w 1250138"/>
              <a:gd name="connsiteY48" fmla="*/ 791369 h 986632"/>
              <a:gd name="connsiteX49" fmla="*/ 745313 w 1250138"/>
              <a:gd name="connsiteY49" fmla="*/ 781844 h 986632"/>
              <a:gd name="connsiteX50" fmla="*/ 731025 w 1250138"/>
              <a:gd name="connsiteY50" fmla="*/ 777082 h 986632"/>
              <a:gd name="connsiteX51" fmla="*/ 711975 w 1250138"/>
              <a:gd name="connsiteY51" fmla="*/ 772319 h 986632"/>
              <a:gd name="connsiteX52" fmla="*/ 654825 w 1250138"/>
              <a:gd name="connsiteY52" fmla="*/ 762794 h 986632"/>
              <a:gd name="connsiteX53" fmla="*/ 626250 w 1250138"/>
              <a:gd name="connsiteY53" fmla="*/ 753269 h 986632"/>
              <a:gd name="connsiteX54" fmla="*/ 583388 w 1250138"/>
              <a:gd name="connsiteY54" fmla="*/ 734219 h 986632"/>
              <a:gd name="connsiteX55" fmla="*/ 559575 w 1250138"/>
              <a:gd name="connsiteY55" fmla="*/ 729457 h 986632"/>
              <a:gd name="connsiteX56" fmla="*/ 531000 w 1250138"/>
              <a:gd name="connsiteY56" fmla="*/ 719932 h 986632"/>
              <a:gd name="connsiteX57" fmla="*/ 497663 w 1250138"/>
              <a:gd name="connsiteY57" fmla="*/ 724694 h 986632"/>
              <a:gd name="connsiteX58" fmla="*/ 502425 w 1250138"/>
              <a:gd name="connsiteY58" fmla="*/ 743744 h 986632"/>
              <a:gd name="connsiteX59" fmla="*/ 497663 w 1250138"/>
              <a:gd name="connsiteY59" fmla="*/ 800894 h 986632"/>
              <a:gd name="connsiteX60" fmla="*/ 483375 w 1250138"/>
              <a:gd name="connsiteY60" fmla="*/ 853282 h 986632"/>
              <a:gd name="connsiteX61" fmla="*/ 478613 w 1250138"/>
              <a:gd name="connsiteY61" fmla="*/ 872332 h 986632"/>
              <a:gd name="connsiteX62" fmla="*/ 469088 w 1250138"/>
              <a:gd name="connsiteY62" fmla="*/ 900907 h 986632"/>
              <a:gd name="connsiteX63" fmla="*/ 459563 w 1250138"/>
              <a:gd name="connsiteY63" fmla="*/ 934244 h 986632"/>
              <a:gd name="connsiteX64" fmla="*/ 440513 w 1250138"/>
              <a:gd name="connsiteY64" fmla="*/ 962819 h 986632"/>
              <a:gd name="connsiteX65" fmla="*/ 307163 w 1250138"/>
              <a:gd name="connsiteY65" fmla="*/ 967582 h 986632"/>
              <a:gd name="connsiteX66" fmla="*/ 264300 w 1250138"/>
              <a:gd name="connsiteY66" fmla="*/ 972344 h 986632"/>
              <a:gd name="connsiteX67" fmla="*/ 235725 w 1250138"/>
              <a:gd name="connsiteY67" fmla="*/ 981869 h 986632"/>
              <a:gd name="connsiteX68" fmla="*/ 221438 w 1250138"/>
              <a:gd name="connsiteY68" fmla="*/ 986632 h 986632"/>
              <a:gd name="connsiteX69" fmla="*/ 183338 w 1250138"/>
              <a:gd name="connsiteY69" fmla="*/ 981869 h 986632"/>
              <a:gd name="connsiteX70" fmla="*/ 154763 w 1250138"/>
              <a:gd name="connsiteY70" fmla="*/ 962819 h 986632"/>
              <a:gd name="connsiteX71" fmla="*/ 140475 w 1250138"/>
              <a:gd name="connsiteY71" fmla="*/ 958057 h 986632"/>
              <a:gd name="connsiteX72" fmla="*/ 135713 w 1250138"/>
              <a:gd name="connsiteY72" fmla="*/ 939007 h 986632"/>
              <a:gd name="connsiteX73" fmla="*/ 145238 w 1250138"/>
              <a:gd name="connsiteY73" fmla="*/ 896144 h 986632"/>
              <a:gd name="connsiteX74" fmla="*/ 154763 w 1250138"/>
              <a:gd name="connsiteY74" fmla="*/ 881857 h 986632"/>
              <a:gd name="connsiteX75" fmla="*/ 88088 w 1250138"/>
              <a:gd name="connsiteY75" fmla="*/ 867569 h 986632"/>
              <a:gd name="connsiteX76" fmla="*/ 73800 w 1250138"/>
              <a:gd name="connsiteY76" fmla="*/ 862807 h 986632"/>
              <a:gd name="connsiteX77" fmla="*/ 88088 w 1250138"/>
              <a:gd name="connsiteY77" fmla="*/ 858044 h 986632"/>
              <a:gd name="connsiteX78" fmla="*/ 83325 w 1250138"/>
              <a:gd name="connsiteY78" fmla="*/ 786607 h 986632"/>
              <a:gd name="connsiteX79" fmla="*/ 45225 w 1250138"/>
              <a:gd name="connsiteY79" fmla="*/ 762794 h 986632"/>
              <a:gd name="connsiteX80" fmla="*/ 30938 w 1250138"/>
              <a:gd name="connsiteY80" fmla="*/ 758032 h 986632"/>
              <a:gd name="connsiteX81" fmla="*/ 16650 w 1250138"/>
              <a:gd name="connsiteY81" fmla="*/ 753269 h 986632"/>
              <a:gd name="connsiteX82" fmla="*/ 2363 w 1250138"/>
              <a:gd name="connsiteY82" fmla="*/ 738982 h 986632"/>
              <a:gd name="connsiteX83" fmla="*/ 7125 w 1250138"/>
              <a:gd name="connsiteY83" fmla="*/ 696119 h 986632"/>
              <a:gd name="connsiteX84" fmla="*/ 11888 w 1250138"/>
              <a:gd name="connsiteY84" fmla="*/ 681832 h 986632"/>
              <a:gd name="connsiteX85" fmla="*/ 26175 w 1250138"/>
              <a:gd name="connsiteY85" fmla="*/ 677069 h 986632"/>
              <a:gd name="connsiteX86" fmla="*/ 92850 w 1250138"/>
              <a:gd name="connsiteY86" fmla="*/ 677069 h 986632"/>
              <a:gd name="connsiteX87" fmla="*/ 107138 w 1250138"/>
              <a:gd name="connsiteY87" fmla="*/ 667544 h 986632"/>
              <a:gd name="connsiteX88" fmla="*/ 126188 w 1250138"/>
              <a:gd name="connsiteY88" fmla="*/ 638969 h 986632"/>
              <a:gd name="connsiteX89" fmla="*/ 135713 w 1250138"/>
              <a:gd name="connsiteY89" fmla="*/ 624682 h 986632"/>
              <a:gd name="connsiteX90" fmla="*/ 150000 w 1250138"/>
              <a:gd name="connsiteY90" fmla="*/ 619919 h 986632"/>
              <a:gd name="connsiteX91" fmla="*/ 164288 w 1250138"/>
              <a:gd name="connsiteY91" fmla="*/ 629444 h 986632"/>
              <a:gd name="connsiteX92" fmla="*/ 173813 w 1250138"/>
              <a:gd name="connsiteY92" fmla="*/ 677069 h 986632"/>
              <a:gd name="connsiteX93" fmla="*/ 183338 w 1250138"/>
              <a:gd name="connsiteY93" fmla="*/ 691357 h 986632"/>
              <a:gd name="connsiteX94" fmla="*/ 202388 w 1250138"/>
              <a:gd name="connsiteY94" fmla="*/ 696119 h 986632"/>
              <a:gd name="connsiteX95" fmla="*/ 216675 w 1250138"/>
              <a:gd name="connsiteY95" fmla="*/ 705644 h 986632"/>
              <a:gd name="connsiteX96" fmla="*/ 245250 w 1250138"/>
              <a:gd name="connsiteY96" fmla="*/ 715169 h 986632"/>
              <a:gd name="connsiteX97" fmla="*/ 273825 w 1250138"/>
              <a:gd name="connsiteY97" fmla="*/ 724694 h 986632"/>
              <a:gd name="connsiteX98" fmla="*/ 311925 w 1250138"/>
              <a:gd name="connsiteY98" fmla="*/ 734219 h 986632"/>
              <a:gd name="connsiteX99" fmla="*/ 354788 w 1250138"/>
              <a:gd name="connsiteY99" fmla="*/ 715169 h 986632"/>
              <a:gd name="connsiteX100" fmla="*/ 364313 w 1250138"/>
              <a:gd name="connsiteY100" fmla="*/ 686594 h 986632"/>
              <a:gd name="connsiteX101" fmla="*/ 369075 w 1250138"/>
              <a:gd name="connsiteY101" fmla="*/ 672307 h 986632"/>
              <a:gd name="connsiteX102" fmla="*/ 354788 w 1250138"/>
              <a:gd name="connsiteY102" fmla="*/ 615157 h 986632"/>
              <a:gd name="connsiteX103" fmla="*/ 350025 w 1250138"/>
              <a:gd name="connsiteY103" fmla="*/ 596107 h 986632"/>
              <a:gd name="connsiteX104" fmla="*/ 307163 w 1250138"/>
              <a:gd name="connsiteY104" fmla="*/ 572294 h 986632"/>
              <a:gd name="connsiteX105" fmla="*/ 316688 w 1250138"/>
              <a:gd name="connsiteY105" fmla="*/ 543719 h 986632"/>
              <a:gd name="connsiteX106" fmla="*/ 321450 w 1250138"/>
              <a:gd name="connsiteY106" fmla="*/ 529432 h 986632"/>
              <a:gd name="connsiteX107" fmla="*/ 326213 w 1250138"/>
              <a:gd name="connsiteY107" fmla="*/ 505619 h 986632"/>
              <a:gd name="connsiteX108" fmla="*/ 330975 w 1250138"/>
              <a:gd name="connsiteY108" fmla="*/ 367507 h 986632"/>
              <a:gd name="connsiteX109" fmla="*/ 340500 w 1250138"/>
              <a:gd name="connsiteY109" fmla="*/ 338932 h 986632"/>
              <a:gd name="connsiteX110" fmla="*/ 350025 w 1250138"/>
              <a:gd name="connsiteY110" fmla="*/ 310357 h 986632"/>
              <a:gd name="connsiteX111" fmla="*/ 359550 w 1250138"/>
              <a:gd name="connsiteY111" fmla="*/ 281782 h 986632"/>
              <a:gd name="connsiteX112" fmla="*/ 364313 w 1250138"/>
              <a:gd name="connsiteY112" fmla="*/ 267494 h 986632"/>
              <a:gd name="connsiteX113" fmla="*/ 369075 w 1250138"/>
              <a:gd name="connsiteY113" fmla="*/ 248444 h 986632"/>
              <a:gd name="connsiteX114" fmla="*/ 378600 w 1250138"/>
              <a:gd name="connsiteY114" fmla="*/ 219869 h 986632"/>
              <a:gd name="connsiteX115" fmla="*/ 454800 w 1250138"/>
              <a:gd name="connsiteY115" fmla="*/ 224632 h 986632"/>
              <a:gd name="connsiteX116" fmla="*/ 469088 w 1250138"/>
              <a:gd name="connsiteY116" fmla="*/ 229394 h 986632"/>
              <a:gd name="connsiteX117" fmla="*/ 492900 w 1250138"/>
              <a:gd name="connsiteY117" fmla="*/ 238919 h 986632"/>
              <a:gd name="connsiteX118" fmla="*/ 516713 w 1250138"/>
              <a:gd name="connsiteY118" fmla="*/ 243682 h 986632"/>
              <a:gd name="connsiteX119" fmla="*/ 531000 w 1250138"/>
              <a:gd name="connsiteY119" fmla="*/ 248444 h 986632"/>
              <a:gd name="connsiteX120" fmla="*/ 545288 w 1250138"/>
              <a:gd name="connsiteY120" fmla="*/ 257969 h 986632"/>
              <a:gd name="connsiteX121" fmla="*/ 564338 w 1250138"/>
              <a:gd name="connsiteY121" fmla="*/ 262732 h 986632"/>
              <a:gd name="connsiteX122" fmla="*/ 578625 w 1250138"/>
              <a:gd name="connsiteY122" fmla="*/ 267494 h 986632"/>
              <a:gd name="connsiteX123" fmla="*/ 592913 w 1250138"/>
              <a:gd name="connsiteY123" fmla="*/ 238919 h 986632"/>
              <a:gd name="connsiteX124" fmla="*/ 602438 w 1250138"/>
              <a:gd name="connsiteY124" fmla="*/ 210344 h 986632"/>
              <a:gd name="connsiteX125" fmla="*/ 607200 w 1250138"/>
              <a:gd name="connsiteY125" fmla="*/ 196057 h 986632"/>
              <a:gd name="connsiteX126" fmla="*/ 611963 w 1250138"/>
              <a:gd name="connsiteY126" fmla="*/ 181769 h 986632"/>
              <a:gd name="connsiteX127" fmla="*/ 616725 w 1250138"/>
              <a:gd name="connsiteY127" fmla="*/ 157957 h 986632"/>
              <a:gd name="connsiteX128" fmla="*/ 626250 w 1250138"/>
              <a:gd name="connsiteY128" fmla="*/ 129382 h 986632"/>
              <a:gd name="connsiteX129" fmla="*/ 631013 w 1250138"/>
              <a:gd name="connsiteY129" fmla="*/ 72232 h 986632"/>
              <a:gd name="connsiteX130" fmla="*/ 635775 w 1250138"/>
              <a:gd name="connsiteY130" fmla="*/ 57944 h 986632"/>
              <a:gd name="connsiteX131" fmla="*/ 640538 w 1250138"/>
              <a:gd name="connsiteY131" fmla="*/ 24607 h 986632"/>
              <a:gd name="connsiteX132" fmla="*/ 669113 w 1250138"/>
              <a:gd name="connsiteY132" fmla="*/ 5557 h 986632"/>
              <a:gd name="connsiteX133" fmla="*/ 654825 w 1250138"/>
              <a:gd name="connsiteY133" fmla="*/ 794 h 986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1250138" h="986632">
                <a:moveTo>
                  <a:pt x="654825" y="794"/>
                </a:moveTo>
                <a:cubicBezTo>
                  <a:pt x="654825" y="1588"/>
                  <a:pt x="663993" y="7759"/>
                  <a:pt x="669113" y="10319"/>
                </a:cubicBezTo>
                <a:cubicBezTo>
                  <a:pt x="688569" y="20047"/>
                  <a:pt x="727770" y="18779"/>
                  <a:pt x="740550" y="19844"/>
                </a:cubicBezTo>
                <a:cubicBezTo>
                  <a:pt x="750075" y="23019"/>
                  <a:pt x="760771" y="23800"/>
                  <a:pt x="769125" y="29369"/>
                </a:cubicBezTo>
                <a:lnTo>
                  <a:pt x="797700" y="48419"/>
                </a:lnTo>
                <a:cubicBezTo>
                  <a:pt x="802463" y="51594"/>
                  <a:pt x="806375" y="56821"/>
                  <a:pt x="811988" y="57944"/>
                </a:cubicBezTo>
                <a:lnTo>
                  <a:pt x="835800" y="62707"/>
                </a:lnTo>
                <a:cubicBezTo>
                  <a:pt x="844691" y="89376"/>
                  <a:pt x="839610" y="64611"/>
                  <a:pt x="835800" y="91282"/>
                </a:cubicBezTo>
                <a:cubicBezTo>
                  <a:pt x="833320" y="108640"/>
                  <a:pt x="832625" y="126207"/>
                  <a:pt x="831038" y="143669"/>
                </a:cubicBezTo>
                <a:cubicBezTo>
                  <a:pt x="829450" y="181769"/>
                  <a:pt x="828812" y="219920"/>
                  <a:pt x="826275" y="257969"/>
                </a:cubicBezTo>
                <a:cubicBezTo>
                  <a:pt x="823522" y="299263"/>
                  <a:pt x="823093" y="273345"/>
                  <a:pt x="816750" y="300832"/>
                </a:cubicBezTo>
                <a:cubicBezTo>
                  <a:pt x="813110" y="316607"/>
                  <a:pt x="809886" y="332488"/>
                  <a:pt x="807225" y="348457"/>
                </a:cubicBezTo>
                <a:cubicBezTo>
                  <a:pt x="799803" y="392993"/>
                  <a:pt x="804354" y="367578"/>
                  <a:pt x="792938" y="424657"/>
                </a:cubicBezTo>
                <a:cubicBezTo>
                  <a:pt x="791350" y="432594"/>
                  <a:pt x="790734" y="440790"/>
                  <a:pt x="788175" y="448469"/>
                </a:cubicBezTo>
                <a:cubicBezTo>
                  <a:pt x="786588" y="453232"/>
                  <a:pt x="784792" y="457930"/>
                  <a:pt x="783413" y="462757"/>
                </a:cubicBezTo>
                <a:cubicBezTo>
                  <a:pt x="773625" y="497016"/>
                  <a:pt x="783720" y="466292"/>
                  <a:pt x="773888" y="505619"/>
                </a:cubicBezTo>
                <a:cubicBezTo>
                  <a:pt x="772670" y="510489"/>
                  <a:pt x="770713" y="515144"/>
                  <a:pt x="769125" y="519907"/>
                </a:cubicBezTo>
                <a:cubicBezTo>
                  <a:pt x="770713" y="524669"/>
                  <a:pt x="769968" y="531058"/>
                  <a:pt x="773888" y="534194"/>
                </a:cubicBezTo>
                <a:cubicBezTo>
                  <a:pt x="778999" y="538283"/>
                  <a:pt x="786548" y="537537"/>
                  <a:pt x="792938" y="538957"/>
                </a:cubicBezTo>
                <a:cubicBezTo>
                  <a:pt x="799980" y="540522"/>
                  <a:pt x="822525" y="543753"/>
                  <a:pt x="831038" y="548482"/>
                </a:cubicBezTo>
                <a:cubicBezTo>
                  <a:pt x="841045" y="554041"/>
                  <a:pt x="850455" y="560664"/>
                  <a:pt x="859613" y="567532"/>
                </a:cubicBezTo>
                <a:cubicBezTo>
                  <a:pt x="865963" y="572294"/>
                  <a:pt x="871564" y="578269"/>
                  <a:pt x="878663" y="581819"/>
                </a:cubicBezTo>
                <a:cubicBezTo>
                  <a:pt x="884517" y="584746"/>
                  <a:pt x="891363" y="584994"/>
                  <a:pt x="897713" y="586582"/>
                </a:cubicBezTo>
                <a:cubicBezTo>
                  <a:pt x="902475" y="589757"/>
                  <a:pt x="906881" y="593547"/>
                  <a:pt x="912000" y="596107"/>
                </a:cubicBezTo>
                <a:cubicBezTo>
                  <a:pt x="929218" y="604716"/>
                  <a:pt x="960082" y="604176"/>
                  <a:pt x="973913" y="605632"/>
                </a:cubicBezTo>
                <a:lnTo>
                  <a:pt x="1016775" y="610394"/>
                </a:lnTo>
                <a:cubicBezTo>
                  <a:pt x="1031777" y="614145"/>
                  <a:pt x="1036456" y="614798"/>
                  <a:pt x="1050113" y="619919"/>
                </a:cubicBezTo>
                <a:cubicBezTo>
                  <a:pt x="1064036" y="625140"/>
                  <a:pt x="1077856" y="632527"/>
                  <a:pt x="1092975" y="634207"/>
                </a:cubicBezTo>
                <a:cubicBezTo>
                  <a:pt x="1115120" y="636668"/>
                  <a:pt x="1137425" y="637382"/>
                  <a:pt x="1159650" y="638969"/>
                </a:cubicBezTo>
                <a:cubicBezTo>
                  <a:pt x="1164413" y="640557"/>
                  <a:pt x="1169549" y="641294"/>
                  <a:pt x="1173938" y="643732"/>
                </a:cubicBezTo>
                <a:cubicBezTo>
                  <a:pt x="1183945" y="649291"/>
                  <a:pt x="1191653" y="659162"/>
                  <a:pt x="1202513" y="662782"/>
                </a:cubicBezTo>
                <a:lnTo>
                  <a:pt x="1231088" y="672307"/>
                </a:lnTo>
                <a:cubicBezTo>
                  <a:pt x="1232675" y="680244"/>
                  <a:pt x="1233720" y="688310"/>
                  <a:pt x="1235850" y="696119"/>
                </a:cubicBezTo>
                <a:cubicBezTo>
                  <a:pt x="1238492" y="705805"/>
                  <a:pt x="1242940" y="714954"/>
                  <a:pt x="1245375" y="724694"/>
                </a:cubicBezTo>
                <a:lnTo>
                  <a:pt x="1250138" y="743744"/>
                </a:lnTo>
                <a:cubicBezTo>
                  <a:pt x="1248550" y="767557"/>
                  <a:pt x="1248750" y="791556"/>
                  <a:pt x="1245375" y="815182"/>
                </a:cubicBezTo>
                <a:cubicBezTo>
                  <a:pt x="1243955" y="825121"/>
                  <a:pt x="1237819" y="833912"/>
                  <a:pt x="1235850" y="843757"/>
                </a:cubicBezTo>
                <a:cubicBezTo>
                  <a:pt x="1234263" y="851694"/>
                  <a:pt x="1235104" y="860541"/>
                  <a:pt x="1231088" y="867569"/>
                </a:cubicBezTo>
                <a:cubicBezTo>
                  <a:pt x="1225607" y="877161"/>
                  <a:pt x="1206054" y="879781"/>
                  <a:pt x="1197750" y="881857"/>
                </a:cubicBezTo>
                <a:cubicBezTo>
                  <a:pt x="1188225" y="880269"/>
                  <a:pt x="1178336" y="880148"/>
                  <a:pt x="1169175" y="877094"/>
                </a:cubicBezTo>
                <a:cubicBezTo>
                  <a:pt x="1132566" y="864890"/>
                  <a:pt x="1176233" y="869286"/>
                  <a:pt x="1140600" y="862807"/>
                </a:cubicBezTo>
                <a:cubicBezTo>
                  <a:pt x="1044123" y="845266"/>
                  <a:pt x="1151940" y="868885"/>
                  <a:pt x="1073925" y="853282"/>
                </a:cubicBezTo>
                <a:cubicBezTo>
                  <a:pt x="1049127" y="848322"/>
                  <a:pt x="1061758" y="849806"/>
                  <a:pt x="1040588" y="843757"/>
                </a:cubicBezTo>
                <a:cubicBezTo>
                  <a:pt x="1034294" y="841959"/>
                  <a:pt x="1027938" y="840366"/>
                  <a:pt x="1021538" y="838994"/>
                </a:cubicBezTo>
                <a:cubicBezTo>
                  <a:pt x="1005708" y="835602"/>
                  <a:pt x="989272" y="834588"/>
                  <a:pt x="973913" y="829469"/>
                </a:cubicBezTo>
                <a:cubicBezTo>
                  <a:pt x="925857" y="813453"/>
                  <a:pt x="1000426" y="837900"/>
                  <a:pt x="940575" y="819944"/>
                </a:cubicBezTo>
                <a:cubicBezTo>
                  <a:pt x="930958" y="817059"/>
                  <a:pt x="922006" y="811253"/>
                  <a:pt x="912000" y="810419"/>
                </a:cubicBezTo>
                <a:lnTo>
                  <a:pt x="854850" y="805657"/>
                </a:lnTo>
                <a:cubicBezTo>
                  <a:pt x="837411" y="799843"/>
                  <a:pt x="821267" y="794055"/>
                  <a:pt x="802463" y="791369"/>
                </a:cubicBezTo>
                <a:cubicBezTo>
                  <a:pt x="783631" y="788679"/>
                  <a:pt x="763894" y="786489"/>
                  <a:pt x="745313" y="781844"/>
                </a:cubicBezTo>
                <a:cubicBezTo>
                  <a:pt x="740443" y="780626"/>
                  <a:pt x="735852" y="778461"/>
                  <a:pt x="731025" y="777082"/>
                </a:cubicBezTo>
                <a:cubicBezTo>
                  <a:pt x="724731" y="775284"/>
                  <a:pt x="718365" y="773739"/>
                  <a:pt x="711975" y="772319"/>
                </a:cubicBezTo>
                <a:cubicBezTo>
                  <a:pt x="686915" y="766750"/>
                  <a:pt x="682642" y="766768"/>
                  <a:pt x="654825" y="762794"/>
                </a:cubicBezTo>
                <a:cubicBezTo>
                  <a:pt x="645300" y="759619"/>
                  <a:pt x="634604" y="758838"/>
                  <a:pt x="626250" y="753269"/>
                </a:cubicBezTo>
                <a:cubicBezTo>
                  <a:pt x="609148" y="741867"/>
                  <a:pt x="607676" y="739076"/>
                  <a:pt x="583388" y="734219"/>
                </a:cubicBezTo>
                <a:cubicBezTo>
                  <a:pt x="575450" y="732632"/>
                  <a:pt x="567385" y="731587"/>
                  <a:pt x="559575" y="729457"/>
                </a:cubicBezTo>
                <a:cubicBezTo>
                  <a:pt x="549889" y="726815"/>
                  <a:pt x="531000" y="719932"/>
                  <a:pt x="531000" y="719932"/>
                </a:cubicBezTo>
                <a:cubicBezTo>
                  <a:pt x="519888" y="721519"/>
                  <a:pt x="506286" y="717508"/>
                  <a:pt x="497663" y="724694"/>
                </a:cubicBezTo>
                <a:cubicBezTo>
                  <a:pt x="492635" y="728884"/>
                  <a:pt x="502425" y="737199"/>
                  <a:pt x="502425" y="743744"/>
                </a:cubicBezTo>
                <a:cubicBezTo>
                  <a:pt x="502425" y="762860"/>
                  <a:pt x="500499" y="781989"/>
                  <a:pt x="497663" y="800894"/>
                </a:cubicBezTo>
                <a:cubicBezTo>
                  <a:pt x="492300" y="836650"/>
                  <a:pt x="490215" y="829342"/>
                  <a:pt x="483375" y="853282"/>
                </a:cubicBezTo>
                <a:cubicBezTo>
                  <a:pt x="481577" y="859576"/>
                  <a:pt x="480494" y="866063"/>
                  <a:pt x="478613" y="872332"/>
                </a:cubicBezTo>
                <a:cubicBezTo>
                  <a:pt x="475728" y="881949"/>
                  <a:pt x="471523" y="891167"/>
                  <a:pt x="469088" y="900907"/>
                </a:cubicBezTo>
                <a:cubicBezTo>
                  <a:pt x="467968" y="905387"/>
                  <a:pt x="462667" y="928657"/>
                  <a:pt x="459563" y="934244"/>
                </a:cubicBezTo>
                <a:cubicBezTo>
                  <a:pt x="454004" y="944251"/>
                  <a:pt x="451953" y="962410"/>
                  <a:pt x="440513" y="962819"/>
                </a:cubicBezTo>
                <a:lnTo>
                  <a:pt x="307163" y="967582"/>
                </a:lnTo>
                <a:cubicBezTo>
                  <a:pt x="292875" y="969169"/>
                  <a:pt x="278396" y="969525"/>
                  <a:pt x="264300" y="972344"/>
                </a:cubicBezTo>
                <a:cubicBezTo>
                  <a:pt x="254455" y="974313"/>
                  <a:pt x="245250" y="978694"/>
                  <a:pt x="235725" y="981869"/>
                </a:cubicBezTo>
                <a:lnTo>
                  <a:pt x="221438" y="986632"/>
                </a:lnTo>
                <a:cubicBezTo>
                  <a:pt x="208738" y="985044"/>
                  <a:pt x="195391" y="986174"/>
                  <a:pt x="183338" y="981869"/>
                </a:cubicBezTo>
                <a:cubicBezTo>
                  <a:pt x="172557" y="978019"/>
                  <a:pt x="165623" y="966439"/>
                  <a:pt x="154763" y="962819"/>
                </a:cubicBezTo>
                <a:lnTo>
                  <a:pt x="140475" y="958057"/>
                </a:lnTo>
                <a:cubicBezTo>
                  <a:pt x="138888" y="951707"/>
                  <a:pt x="135713" y="945552"/>
                  <a:pt x="135713" y="939007"/>
                </a:cubicBezTo>
                <a:cubicBezTo>
                  <a:pt x="135713" y="931687"/>
                  <a:pt x="140326" y="905968"/>
                  <a:pt x="145238" y="896144"/>
                </a:cubicBezTo>
                <a:cubicBezTo>
                  <a:pt x="147798" y="891025"/>
                  <a:pt x="151588" y="886619"/>
                  <a:pt x="154763" y="881857"/>
                </a:cubicBezTo>
                <a:cubicBezTo>
                  <a:pt x="114046" y="868285"/>
                  <a:pt x="136151" y="873577"/>
                  <a:pt x="88088" y="867569"/>
                </a:cubicBezTo>
                <a:cubicBezTo>
                  <a:pt x="83325" y="865982"/>
                  <a:pt x="73800" y="867827"/>
                  <a:pt x="73800" y="862807"/>
                </a:cubicBezTo>
                <a:cubicBezTo>
                  <a:pt x="73800" y="857787"/>
                  <a:pt x="87465" y="863026"/>
                  <a:pt x="88088" y="858044"/>
                </a:cubicBezTo>
                <a:cubicBezTo>
                  <a:pt x="91048" y="834363"/>
                  <a:pt x="87249" y="810147"/>
                  <a:pt x="83325" y="786607"/>
                </a:cubicBezTo>
                <a:cubicBezTo>
                  <a:pt x="80217" y="767960"/>
                  <a:pt x="58205" y="767121"/>
                  <a:pt x="45225" y="762794"/>
                </a:cubicBezTo>
                <a:lnTo>
                  <a:pt x="30938" y="758032"/>
                </a:lnTo>
                <a:lnTo>
                  <a:pt x="16650" y="753269"/>
                </a:lnTo>
                <a:cubicBezTo>
                  <a:pt x="11888" y="748507"/>
                  <a:pt x="3470" y="745625"/>
                  <a:pt x="2363" y="738982"/>
                </a:cubicBezTo>
                <a:cubicBezTo>
                  <a:pt x="0" y="724802"/>
                  <a:pt x="4762" y="710299"/>
                  <a:pt x="7125" y="696119"/>
                </a:cubicBezTo>
                <a:cubicBezTo>
                  <a:pt x="7950" y="691167"/>
                  <a:pt x="8338" y="685382"/>
                  <a:pt x="11888" y="681832"/>
                </a:cubicBezTo>
                <a:cubicBezTo>
                  <a:pt x="15438" y="678282"/>
                  <a:pt x="21413" y="678657"/>
                  <a:pt x="26175" y="677069"/>
                </a:cubicBezTo>
                <a:cubicBezTo>
                  <a:pt x="53396" y="686143"/>
                  <a:pt x="48391" y="686596"/>
                  <a:pt x="92850" y="677069"/>
                </a:cubicBezTo>
                <a:cubicBezTo>
                  <a:pt x="98447" y="675870"/>
                  <a:pt x="102375" y="670719"/>
                  <a:pt x="107138" y="667544"/>
                </a:cubicBezTo>
                <a:lnTo>
                  <a:pt x="126188" y="638969"/>
                </a:lnTo>
                <a:cubicBezTo>
                  <a:pt x="129363" y="634207"/>
                  <a:pt x="130283" y="626492"/>
                  <a:pt x="135713" y="624682"/>
                </a:cubicBezTo>
                <a:lnTo>
                  <a:pt x="150000" y="619919"/>
                </a:lnTo>
                <a:cubicBezTo>
                  <a:pt x="154763" y="623094"/>
                  <a:pt x="161963" y="624213"/>
                  <a:pt x="164288" y="629444"/>
                </a:cubicBezTo>
                <a:cubicBezTo>
                  <a:pt x="199399" y="708445"/>
                  <a:pt x="152245" y="633935"/>
                  <a:pt x="173813" y="677069"/>
                </a:cubicBezTo>
                <a:cubicBezTo>
                  <a:pt x="176373" y="682189"/>
                  <a:pt x="178575" y="688182"/>
                  <a:pt x="183338" y="691357"/>
                </a:cubicBezTo>
                <a:cubicBezTo>
                  <a:pt x="188784" y="694988"/>
                  <a:pt x="196038" y="694532"/>
                  <a:pt x="202388" y="696119"/>
                </a:cubicBezTo>
                <a:cubicBezTo>
                  <a:pt x="207150" y="699294"/>
                  <a:pt x="211445" y="703319"/>
                  <a:pt x="216675" y="705644"/>
                </a:cubicBezTo>
                <a:cubicBezTo>
                  <a:pt x="225850" y="709722"/>
                  <a:pt x="235725" y="711994"/>
                  <a:pt x="245250" y="715169"/>
                </a:cubicBezTo>
                <a:lnTo>
                  <a:pt x="273825" y="724694"/>
                </a:lnTo>
                <a:cubicBezTo>
                  <a:pt x="302560" y="730442"/>
                  <a:pt x="289958" y="726897"/>
                  <a:pt x="311925" y="734219"/>
                </a:cubicBezTo>
                <a:cubicBezTo>
                  <a:pt x="339935" y="730218"/>
                  <a:pt x="344643" y="737996"/>
                  <a:pt x="354788" y="715169"/>
                </a:cubicBezTo>
                <a:cubicBezTo>
                  <a:pt x="358866" y="705994"/>
                  <a:pt x="361138" y="696119"/>
                  <a:pt x="364313" y="686594"/>
                </a:cubicBezTo>
                <a:lnTo>
                  <a:pt x="369075" y="672307"/>
                </a:lnTo>
                <a:cubicBezTo>
                  <a:pt x="356619" y="597566"/>
                  <a:pt x="373650" y="690597"/>
                  <a:pt x="354788" y="615157"/>
                </a:cubicBezTo>
                <a:cubicBezTo>
                  <a:pt x="353200" y="608807"/>
                  <a:pt x="354335" y="601033"/>
                  <a:pt x="350025" y="596107"/>
                </a:cubicBezTo>
                <a:cubicBezTo>
                  <a:pt x="336540" y="580696"/>
                  <a:pt x="323861" y="577861"/>
                  <a:pt x="307163" y="572294"/>
                </a:cubicBezTo>
                <a:lnTo>
                  <a:pt x="316688" y="543719"/>
                </a:lnTo>
                <a:cubicBezTo>
                  <a:pt x="318275" y="538957"/>
                  <a:pt x="320465" y="534354"/>
                  <a:pt x="321450" y="529432"/>
                </a:cubicBezTo>
                <a:lnTo>
                  <a:pt x="326213" y="505619"/>
                </a:lnTo>
                <a:cubicBezTo>
                  <a:pt x="327800" y="459582"/>
                  <a:pt x="327041" y="413403"/>
                  <a:pt x="330975" y="367507"/>
                </a:cubicBezTo>
                <a:cubicBezTo>
                  <a:pt x="331832" y="357503"/>
                  <a:pt x="337325" y="348457"/>
                  <a:pt x="340500" y="338932"/>
                </a:cubicBezTo>
                <a:lnTo>
                  <a:pt x="350025" y="310357"/>
                </a:lnTo>
                <a:lnTo>
                  <a:pt x="359550" y="281782"/>
                </a:lnTo>
                <a:cubicBezTo>
                  <a:pt x="361138" y="277019"/>
                  <a:pt x="363096" y="272364"/>
                  <a:pt x="364313" y="267494"/>
                </a:cubicBezTo>
                <a:cubicBezTo>
                  <a:pt x="365900" y="261144"/>
                  <a:pt x="367194" y="254713"/>
                  <a:pt x="369075" y="248444"/>
                </a:cubicBezTo>
                <a:cubicBezTo>
                  <a:pt x="371960" y="238827"/>
                  <a:pt x="378600" y="219869"/>
                  <a:pt x="378600" y="219869"/>
                </a:cubicBezTo>
                <a:cubicBezTo>
                  <a:pt x="404000" y="221457"/>
                  <a:pt x="429490" y="221968"/>
                  <a:pt x="454800" y="224632"/>
                </a:cubicBezTo>
                <a:cubicBezTo>
                  <a:pt x="459793" y="225158"/>
                  <a:pt x="464387" y="227631"/>
                  <a:pt x="469088" y="229394"/>
                </a:cubicBezTo>
                <a:cubicBezTo>
                  <a:pt x="477093" y="232396"/>
                  <a:pt x="484712" y="236462"/>
                  <a:pt x="492900" y="238919"/>
                </a:cubicBezTo>
                <a:cubicBezTo>
                  <a:pt x="500653" y="241245"/>
                  <a:pt x="508860" y="241719"/>
                  <a:pt x="516713" y="243682"/>
                </a:cubicBezTo>
                <a:cubicBezTo>
                  <a:pt x="521583" y="244900"/>
                  <a:pt x="526238" y="246857"/>
                  <a:pt x="531000" y="248444"/>
                </a:cubicBezTo>
                <a:cubicBezTo>
                  <a:pt x="535763" y="251619"/>
                  <a:pt x="540027" y="255714"/>
                  <a:pt x="545288" y="257969"/>
                </a:cubicBezTo>
                <a:cubicBezTo>
                  <a:pt x="551304" y="260547"/>
                  <a:pt x="558044" y="260934"/>
                  <a:pt x="564338" y="262732"/>
                </a:cubicBezTo>
                <a:cubicBezTo>
                  <a:pt x="569165" y="264111"/>
                  <a:pt x="573863" y="265907"/>
                  <a:pt x="578625" y="267494"/>
                </a:cubicBezTo>
                <a:cubicBezTo>
                  <a:pt x="596000" y="215376"/>
                  <a:pt x="568287" y="294328"/>
                  <a:pt x="592913" y="238919"/>
                </a:cubicBezTo>
                <a:cubicBezTo>
                  <a:pt x="596991" y="229744"/>
                  <a:pt x="599263" y="219869"/>
                  <a:pt x="602438" y="210344"/>
                </a:cubicBezTo>
                <a:lnTo>
                  <a:pt x="607200" y="196057"/>
                </a:lnTo>
                <a:cubicBezTo>
                  <a:pt x="608788" y="191294"/>
                  <a:pt x="610979" y="186692"/>
                  <a:pt x="611963" y="181769"/>
                </a:cubicBezTo>
                <a:cubicBezTo>
                  <a:pt x="613550" y="173832"/>
                  <a:pt x="614595" y="165766"/>
                  <a:pt x="616725" y="157957"/>
                </a:cubicBezTo>
                <a:cubicBezTo>
                  <a:pt x="619367" y="148271"/>
                  <a:pt x="626250" y="129382"/>
                  <a:pt x="626250" y="129382"/>
                </a:cubicBezTo>
                <a:cubicBezTo>
                  <a:pt x="627838" y="110332"/>
                  <a:pt x="628487" y="91180"/>
                  <a:pt x="631013" y="72232"/>
                </a:cubicBezTo>
                <a:cubicBezTo>
                  <a:pt x="631676" y="67256"/>
                  <a:pt x="634790" y="62867"/>
                  <a:pt x="635775" y="57944"/>
                </a:cubicBezTo>
                <a:cubicBezTo>
                  <a:pt x="637976" y="46937"/>
                  <a:pt x="636369" y="35029"/>
                  <a:pt x="640538" y="24607"/>
                </a:cubicBezTo>
                <a:cubicBezTo>
                  <a:pt x="647310" y="7676"/>
                  <a:pt x="656682" y="11772"/>
                  <a:pt x="669113" y="5557"/>
                </a:cubicBezTo>
                <a:cubicBezTo>
                  <a:pt x="671121" y="4553"/>
                  <a:pt x="654825" y="0"/>
                  <a:pt x="654825" y="794"/>
                </a:cubicBezTo>
                <a:close/>
              </a:path>
            </a:pathLst>
          </a:cu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559248" y="4991100"/>
            <a:ext cx="1308152" cy="857250"/>
          </a:xfrm>
          <a:custGeom>
            <a:avLst/>
            <a:gdLst>
              <a:gd name="connsiteX0" fmla="*/ 119063 w 1308152"/>
              <a:gd name="connsiteY0" fmla="*/ 0 h 857250"/>
              <a:gd name="connsiteX1" fmla="*/ 147638 w 1308152"/>
              <a:gd name="connsiteY1" fmla="*/ 9525 h 857250"/>
              <a:gd name="connsiteX2" fmla="*/ 161925 w 1308152"/>
              <a:gd name="connsiteY2" fmla="*/ 14288 h 857250"/>
              <a:gd name="connsiteX3" fmla="*/ 247650 w 1308152"/>
              <a:gd name="connsiteY3" fmla="*/ 23813 h 857250"/>
              <a:gd name="connsiteX4" fmla="*/ 271463 w 1308152"/>
              <a:gd name="connsiteY4" fmla="*/ 28575 h 857250"/>
              <a:gd name="connsiteX5" fmla="*/ 285750 w 1308152"/>
              <a:gd name="connsiteY5" fmla="*/ 33338 h 857250"/>
              <a:gd name="connsiteX6" fmla="*/ 323850 w 1308152"/>
              <a:gd name="connsiteY6" fmla="*/ 42863 h 857250"/>
              <a:gd name="connsiteX7" fmla="*/ 342900 w 1308152"/>
              <a:gd name="connsiteY7" fmla="*/ 47625 h 857250"/>
              <a:gd name="connsiteX8" fmla="*/ 381000 w 1308152"/>
              <a:gd name="connsiteY8" fmla="*/ 52388 h 857250"/>
              <a:gd name="connsiteX9" fmla="*/ 404813 w 1308152"/>
              <a:gd name="connsiteY9" fmla="*/ 57150 h 857250"/>
              <a:gd name="connsiteX10" fmla="*/ 500063 w 1308152"/>
              <a:gd name="connsiteY10" fmla="*/ 61913 h 857250"/>
              <a:gd name="connsiteX11" fmla="*/ 561975 w 1308152"/>
              <a:gd name="connsiteY11" fmla="*/ 66675 h 857250"/>
              <a:gd name="connsiteX12" fmla="*/ 581025 w 1308152"/>
              <a:gd name="connsiteY12" fmla="*/ 71438 h 857250"/>
              <a:gd name="connsiteX13" fmla="*/ 609600 w 1308152"/>
              <a:gd name="connsiteY13" fmla="*/ 80963 h 857250"/>
              <a:gd name="connsiteX14" fmla="*/ 623888 w 1308152"/>
              <a:gd name="connsiteY14" fmla="*/ 85725 h 857250"/>
              <a:gd name="connsiteX15" fmla="*/ 642938 w 1308152"/>
              <a:gd name="connsiteY15" fmla="*/ 90488 h 857250"/>
              <a:gd name="connsiteX16" fmla="*/ 657225 w 1308152"/>
              <a:gd name="connsiteY16" fmla="*/ 95250 h 857250"/>
              <a:gd name="connsiteX17" fmla="*/ 738188 w 1308152"/>
              <a:gd name="connsiteY17" fmla="*/ 100013 h 857250"/>
              <a:gd name="connsiteX18" fmla="*/ 800100 w 1308152"/>
              <a:gd name="connsiteY18" fmla="*/ 109538 h 857250"/>
              <a:gd name="connsiteX19" fmla="*/ 814388 w 1308152"/>
              <a:gd name="connsiteY19" fmla="*/ 114300 h 857250"/>
              <a:gd name="connsiteX20" fmla="*/ 862013 w 1308152"/>
              <a:gd name="connsiteY20" fmla="*/ 119063 h 857250"/>
              <a:gd name="connsiteX21" fmla="*/ 895350 w 1308152"/>
              <a:gd name="connsiteY21" fmla="*/ 123825 h 857250"/>
              <a:gd name="connsiteX22" fmla="*/ 928688 w 1308152"/>
              <a:gd name="connsiteY22" fmla="*/ 133350 h 857250"/>
              <a:gd name="connsiteX23" fmla="*/ 966788 w 1308152"/>
              <a:gd name="connsiteY23" fmla="*/ 138113 h 857250"/>
              <a:gd name="connsiteX24" fmla="*/ 985838 w 1308152"/>
              <a:gd name="connsiteY24" fmla="*/ 142875 h 857250"/>
              <a:gd name="connsiteX25" fmla="*/ 1042988 w 1308152"/>
              <a:gd name="connsiteY25" fmla="*/ 147638 h 857250"/>
              <a:gd name="connsiteX26" fmla="*/ 1081088 w 1308152"/>
              <a:gd name="connsiteY26" fmla="*/ 152400 h 857250"/>
              <a:gd name="connsiteX27" fmla="*/ 1143000 w 1308152"/>
              <a:gd name="connsiteY27" fmla="*/ 157163 h 857250"/>
              <a:gd name="connsiteX28" fmla="*/ 1157288 w 1308152"/>
              <a:gd name="connsiteY28" fmla="*/ 161925 h 857250"/>
              <a:gd name="connsiteX29" fmla="*/ 1195388 w 1308152"/>
              <a:gd name="connsiteY29" fmla="*/ 171450 h 857250"/>
              <a:gd name="connsiteX30" fmla="*/ 1223963 w 1308152"/>
              <a:gd name="connsiteY30" fmla="*/ 180975 h 857250"/>
              <a:gd name="connsiteX31" fmla="*/ 1290638 w 1308152"/>
              <a:gd name="connsiteY31" fmla="*/ 185738 h 857250"/>
              <a:gd name="connsiteX32" fmla="*/ 1285875 w 1308152"/>
              <a:gd name="connsiteY32" fmla="*/ 219075 h 857250"/>
              <a:gd name="connsiteX33" fmla="*/ 1276350 w 1308152"/>
              <a:gd name="connsiteY33" fmla="*/ 247650 h 857250"/>
              <a:gd name="connsiteX34" fmla="*/ 1271588 w 1308152"/>
              <a:gd name="connsiteY34" fmla="*/ 276225 h 857250"/>
              <a:gd name="connsiteX35" fmla="*/ 1252538 w 1308152"/>
              <a:gd name="connsiteY35" fmla="*/ 400050 h 857250"/>
              <a:gd name="connsiteX36" fmla="*/ 1228725 w 1308152"/>
              <a:gd name="connsiteY36" fmla="*/ 395288 h 857250"/>
              <a:gd name="connsiteX37" fmla="*/ 1166813 w 1308152"/>
              <a:gd name="connsiteY37" fmla="*/ 390525 h 857250"/>
              <a:gd name="connsiteX38" fmla="*/ 1057275 w 1308152"/>
              <a:gd name="connsiteY38" fmla="*/ 381000 h 857250"/>
              <a:gd name="connsiteX39" fmla="*/ 1004888 w 1308152"/>
              <a:gd name="connsiteY39" fmla="*/ 385763 h 857250"/>
              <a:gd name="connsiteX40" fmla="*/ 1000125 w 1308152"/>
              <a:gd name="connsiteY40" fmla="*/ 461963 h 857250"/>
              <a:gd name="connsiteX41" fmla="*/ 995363 w 1308152"/>
              <a:gd name="connsiteY41" fmla="*/ 476250 h 857250"/>
              <a:gd name="connsiteX42" fmla="*/ 985838 w 1308152"/>
              <a:gd name="connsiteY42" fmla="*/ 690563 h 857250"/>
              <a:gd name="connsiteX43" fmla="*/ 971550 w 1308152"/>
              <a:gd name="connsiteY43" fmla="*/ 742950 h 857250"/>
              <a:gd name="connsiteX44" fmla="*/ 957263 w 1308152"/>
              <a:gd name="connsiteY44" fmla="*/ 785813 h 857250"/>
              <a:gd name="connsiteX45" fmla="*/ 952500 w 1308152"/>
              <a:gd name="connsiteY45" fmla="*/ 800100 h 857250"/>
              <a:gd name="connsiteX46" fmla="*/ 942975 w 1308152"/>
              <a:gd name="connsiteY46" fmla="*/ 857250 h 857250"/>
              <a:gd name="connsiteX47" fmla="*/ 928688 w 1308152"/>
              <a:gd name="connsiteY47" fmla="*/ 852488 h 857250"/>
              <a:gd name="connsiteX48" fmla="*/ 909638 w 1308152"/>
              <a:gd name="connsiteY48" fmla="*/ 847725 h 857250"/>
              <a:gd name="connsiteX49" fmla="*/ 881063 w 1308152"/>
              <a:gd name="connsiteY49" fmla="*/ 833438 h 857250"/>
              <a:gd name="connsiteX50" fmla="*/ 842963 w 1308152"/>
              <a:gd name="connsiteY50" fmla="*/ 828675 h 857250"/>
              <a:gd name="connsiteX51" fmla="*/ 828675 w 1308152"/>
              <a:gd name="connsiteY51" fmla="*/ 823913 h 857250"/>
              <a:gd name="connsiteX52" fmla="*/ 800100 w 1308152"/>
              <a:gd name="connsiteY52" fmla="*/ 819150 h 857250"/>
              <a:gd name="connsiteX53" fmla="*/ 781050 w 1308152"/>
              <a:gd name="connsiteY53" fmla="*/ 814388 h 857250"/>
              <a:gd name="connsiteX54" fmla="*/ 766763 w 1308152"/>
              <a:gd name="connsiteY54" fmla="*/ 804863 h 857250"/>
              <a:gd name="connsiteX55" fmla="*/ 738188 w 1308152"/>
              <a:gd name="connsiteY55" fmla="*/ 795338 h 857250"/>
              <a:gd name="connsiteX56" fmla="*/ 695325 w 1308152"/>
              <a:gd name="connsiteY56" fmla="*/ 804863 h 857250"/>
              <a:gd name="connsiteX57" fmla="*/ 681038 w 1308152"/>
              <a:gd name="connsiteY57" fmla="*/ 809625 h 857250"/>
              <a:gd name="connsiteX58" fmla="*/ 666750 w 1308152"/>
              <a:gd name="connsiteY58" fmla="*/ 804863 h 857250"/>
              <a:gd name="connsiteX59" fmla="*/ 523875 w 1308152"/>
              <a:gd name="connsiteY59" fmla="*/ 790575 h 857250"/>
              <a:gd name="connsiteX60" fmla="*/ 419100 w 1308152"/>
              <a:gd name="connsiteY60" fmla="*/ 781050 h 857250"/>
              <a:gd name="connsiteX61" fmla="*/ 385763 w 1308152"/>
              <a:gd name="connsiteY61" fmla="*/ 771525 h 857250"/>
              <a:gd name="connsiteX62" fmla="*/ 347663 w 1308152"/>
              <a:gd name="connsiteY62" fmla="*/ 757238 h 857250"/>
              <a:gd name="connsiteX63" fmla="*/ 300038 w 1308152"/>
              <a:gd name="connsiteY63" fmla="*/ 747713 h 857250"/>
              <a:gd name="connsiteX64" fmla="*/ 142875 w 1308152"/>
              <a:gd name="connsiteY64" fmla="*/ 738188 h 857250"/>
              <a:gd name="connsiteX65" fmla="*/ 104775 w 1308152"/>
              <a:gd name="connsiteY65" fmla="*/ 733425 h 857250"/>
              <a:gd name="connsiteX66" fmla="*/ 76200 w 1308152"/>
              <a:gd name="connsiteY66" fmla="*/ 723900 h 857250"/>
              <a:gd name="connsiteX67" fmla="*/ 61913 w 1308152"/>
              <a:gd name="connsiteY67" fmla="*/ 719138 h 857250"/>
              <a:gd name="connsiteX68" fmla="*/ 47625 w 1308152"/>
              <a:gd name="connsiteY68" fmla="*/ 709613 h 857250"/>
              <a:gd name="connsiteX69" fmla="*/ 28575 w 1308152"/>
              <a:gd name="connsiteY69" fmla="*/ 704850 h 857250"/>
              <a:gd name="connsiteX70" fmla="*/ 14288 w 1308152"/>
              <a:gd name="connsiteY70" fmla="*/ 700088 h 857250"/>
              <a:gd name="connsiteX71" fmla="*/ 9525 w 1308152"/>
              <a:gd name="connsiteY71" fmla="*/ 685800 h 857250"/>
              <a:gd name="connsiteX72" fmla="*/ 0 w 1308152"/>
              <a:gd name="connsiteY72" fmla="*/ 633413 h 857250"/>
              <a:gd name="connsiteX73" fmla="*/ 4763 w 1308152"/>
              <a:gd name="connsiteY73" fmla="*/ 590550 h 857250"/>
              <a:gd name="connsiteX74" fmla="*/ 14288 w 1308152"/>
              <a:gd name="connsiteY74" fmla="*/ 561975 h 857250"/>
              <a:gd name="connsiteX75" fmla="*/ 19050 w 1308152"/>
              <a:gd name="connsiteY75" fmla="*/ 542925 h 857250"/>
              <a:gd name="connsiteX76" fmla="*/ 23813 w 1308152"/>
              <a:gd name="connsiteY76" fmla="*/ 528638 h 857250"/>
              <a:gd name="connsiteX77" fmla="*/ 38100 w 1308152"/>
              <a:gd name="connsiteY77" fmla="*/ 490538 h 857250"/>
              <a:gd name="connsiteX78" fmla="*/ 133350 w 1308152"/>
              <a:gd name="connsiteY78" fmla="*/ 495300 h 857250"/>
              <a:gd name="connsiteX79" fmla="*/ 200025 w 1308152"/>
              <a:gd name="connsiteY79" fmla="*/ 504825 h 857250"/>
              <a:gd name="connsiteX80" fmla="*/ 228600 w 1308152"/>
              <a:gd name="connsiteY80" fmla="*/ 514350 h 857250"/>
              <a:gd name="connsiteX81" fmla="*/ 247650 w 1308152"/>
              <a:gd name="connsiteY81" fmla="*/ 523875 h 857250"/>
              <a:gd name="connsiteX82" fmla="*/ 366713 w 1308152"/>
              <a:gd name="connsiteY82" fmla="*/ 528638 h 857250"/>
              <a:gd name="connsiteX83" fmla="*/ 414338 w 1308152"/>
              <a:gd name="connsiteY83" fmla="*/ 538163 h 857250"/>
              <a:gd name="connsiteX84" fmla="*/ 457200 w 1308152"/>
              <a:gd name="connsiteY84" fmla="*/ 552450 h 857250"/>
              <a:gd name="connsiteX85" fmla="*/ 485775 w 1308152"/>
              <a:gd name="connsiteY85" fmla="*/ 561975 h 857250"/>
              <a:gd name="connsiteX86" fmla="*/ 500063 w 1308152"/>
              <a:gd name="connsiteY86" fmla="*/ 566738 h 857250"/>
              <a:gd name="connsiteX87" fmla="*/ 523875 w 1308152"/>
              <a:gd name="connsiteY87" fmla="*/ 571500 h 857250"/>
              <a:gd name="connsiteX88" fmla="*/ 552450 w 1308152"/>
              <a:gd name="connsiteY88" fmla="*/ 581025 h 857250"/>
              <a:gd name="connsiteX89" fmla="*/ 619125 w 1308152"/>
              <a:gd name="connsiteY89" fmla="*/ 590550 h 857250"/>
              <a:gd name="connsiteX90" fmla="*/ 752475 w 1308152"/>
              <a:gd name="connsiteY90" fmla="*/ 600075 h 857250"/>
              <a:gd name="connsiteX91" fmla="*/ 771525 w 1308152"/>
              <a:gd name="connsiteY91" fmla="*/ 595313 h 857250"/>
              <a:gd name="connsiteX92" fmla="*/ 771525 w 1308152"/>
              <a:gd name="connsiteY92" fmla="*/ 566738 h 857250"/>
              <a:gd name="connsiteX93" fmla="*/ 785813 w 1308152"/>
              <a:gd name="connsiteY93" fmla="*/ 481013 h 857250"/>
              <a:gd name="connsiteX94" fmla="*/ 790575 w 1308152"/>
              <a:gd name="connsiteY94" fmla="*/ 466725 h 857250"/>
              <a:gd name="connsiteX95" fmla="*/ 795338 w 1308152"/>
              <a:gd name="connsiteY95" fmla="*/ 452438 h 857250"/>
              <a:gd name="connsiteX96" fmla="*/ 804863 w 1308152"/>
              <a:gd name="connsiteY96" fmla="*/ 376238 h 857250"/>
              <a:gd name="connsiteX97" fmla="*/ 809625 w 1308152"/>
              <a:gd name="connsiteY97" fmla="*/ 361950 h 857250"/>
              <a:gd name="connsiteX98" fmla="*/ 804863 w 1308152"/>
              <a:gd name="connsiteY98" fmla="*/ 323850 h 857250"/>
              <a:gd name="connsiteX99" fmla="*/ 766763 w 1308152"/>
              <a:gd name="connsiteY99" fmla="*/ 319088 h 857250"/>
              <a:gd name="connsiteX100" fmla="*/ 685800 w 1308152"/>
              <a:gd name="connsiteY100" fmla="*/ 314325 h 857250"/>
              <a:gd name="connsiteX101" fmla="*/ 638175 w 1308152"/>
              <a:gd name="connsiteY101" fmla="*/ 304800 h 857250"/>
              <a:gd name="connsiteX102" fmla="*/ 595313 w 1308152"/>
              <a:gd name="connsiteY102" fmla="*/ 290513 h 857250"/>
              <a:gd name="connsiteX103" fmla="*/ 566738 w 1308152"/>
              <a:gd name="connsiteY103" fmla="*/ 280988 h 857250"/>
              <a:gd name="connsiteX104" fmla="*/ 552450 w 1308152"/>
              <a:gd name="connsiteY104" fmla="*/ 276225 h 857250"/>
              <a:gd name="connsiteX105" fmla="*/ 523875 w 1308152"/>
              <a:gd name="connsiteY105" fmla="*/ 285750 h 857250"/>
              <a:gd name="connsiteX106" fmla="*/ 509588 w 1308152"/>
              <a:gd name="connsiteY106" fmla="*/ 290513 h 857250"/>
              <a:gd name="connsiteX107" fmla="*/ 452438 w 1308152"/>
              <a:gd name="connsiteY107" fmla="*/ 295275 h 857250"/>
              <a:gd name="connsiteX108" fmla="*/ 404813 w 1308152"/>
              <a:gd name="connsiteY108" fmla="*/ 290513 h 857250"/>
              <a:gd name="connsiteX109" fmla="*/ 376238 w 1308152"/>
              <a:gd name="connsiteY109" fmla="*/ 276225 h 857250"/>
              <a:gd name="connsiteX110" fmla="*/ 361950 w 1308152"/>
              <a:gd name="connsiteY110" fmla="*/ 271463 h 857250"/>
              <a:gd name="connsiteX111" fmla="*/ 323850 w 1308152"/>
              <a:gd name="connsiteY111" fmla="*/ 261938 h 857250"/>
              <a:gd name="connsiteX112" fmla="*/ 238125 w 1308152"/>
              <a:gd name="connsiteY112" fmla="*/ 252413 h 857250"/>
              <a:gd name="connsiteX113" fmla="*/ 204788 w 1308152"/>
              <a:gd name="connsiteY113" fmla="*/ 247650 h 857250"/>
              <a:gd name="connsiteX114" fmla="*/ 190500 w 1308152"/>
              <a:gd name="connsiteY114" fmla="*/ 242888 h 857250"/>
              <a:gd name="connsiteX115" fmla="*/ 71438 w 1308152"/>
              <a:gd name="connsiteY115" fmla="*/ 233363 h 857250"/>
              <a:gd name="connsiteX116" fmla="*/ 80963 w 1308152"/>
              <a:gd name="connsiteY116" fmla="*/ 190500 h 857250"/>
              <a:gd name="connsiteX117" fmla="*/ 85725 w 1308152"/>
              <a:gd name="connsiteY117" fmla="*/ 176213 h 857250"/>
              <a:gd name="connsiteX118" fmla="*/ 95250 w 1308152"/>
              <a:gd name="connsiteY118" fmla="*/ 128588 h 857250"/>
              <a:gd name="connsiteX119" fmla="*/ 104775 w 1308152"/>
              <a:gd name="connsiteY119" fmla="*/ 100013 h 857250"/>
              <a:gd name="connsiteX120" fmla="*/ 109538 w 1308152"/>
              <a:gd name="connsiteY120" fmla="*/ 85725 h 857250"/>
              <a:gd name="connsiteX121" fmla="*/ 119063 w 1308152"/>
              <a:gd name="connsiteY121" fmla="*/ 9525 h 857250"/>
              <a:gd name="connsiteX122" fmla="*/ 119063 w 1308152"/>
              <a:gd name="connsiteY122" fmla="*/ 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1308152" h="857250">
                <a:moveTo>
                  <a:pt x="119063" y="0"/>
                </a:moveTo>
                <a:cubicBezTo>
                  <a:pt x="123825" y="0"/>
                  <a:pt x="138113" y="6350"/>
                  <a:pt x="147638" y="9525"/>
                </a:cubicBezTo>
                <a:cubicBezTo>
                  <a:pt x="152400" y="11113"/>
                  <a:pt x="156973" y="13463"/>
                  <a:pt x="161925" y="14288"/>
                </a:cubicBezTo>
                <a:cubicBezTo>
                  <a:pt x="209356" y="22192"/>
                  <a:pt x="180877" y="18248"/>
                  <a:pt x="247650" y="23813"/>
                </a:cubicBezTo>
                <a:cubicBezTo>
                  <a:pt x="255588" y="25400"/>
                  <a:pt x="263610" y="26612"/>
                  <a:pt x="271463" y="28575"/>
                </a:cubicBezTo>
                <a:cubicBezTo>
                  <a:pt x="276333" y="29793"/>
                  <a:pt x="280907" y="32017"/>
                  <a:pt x="285750" y="33338"/>
                </a:cubicBezTo>
                <a:cubicBezTo>
                  <a:pt x="298380" y="36783"/>
                  <a:pt x="311150" y="39688"/>
                  <a:pt x="323850" y="42863"/>
                </a:cubicBezTo>
                <a:cubicBezTo>
                  <a:pt x="330200" y="44450"/>
                  <a:pt x="336405" y="46813"/>
                  <a:pt x="342900" y="47625"/>
                </a:cubicBezTo>
                <a:cubicBezTo>
                  <a:pt x="355600" y="49213"/>
                  <a:pt x="368350" y="50442"/>
                  <a:pt x="381000" y="52388"/>
                </a:cubicBezTo>
                <a:cubicBezTo>
                  <a:pt x="389001" y="53619"/>
                  <a:pt x="396744" y="56504"/>
                  <a:pt x="404813" y="57150"/>
                </a:cubicBezTo>
                <a:cubicBezTo>
                  <a:pt x="436501" y="59685"/>
                  <a:pt x="468332" y="59990"/>
                  <a:pt x="500063" y="61913"/>
                </a:cubicBezTo>
                <a:cubicBezTo>
                  <a:pt x="520723" y="63165"/>
                  <a:pt x="541338" y="65088"/>
                  <a:pt x="561975" y="66675"/>
                </a:cubicBezTo>
                <a:cubicBezTo>
                  <a:pt x="568325" y="68263"/>
                  <a:pt x="574756" y="69557"/>
                  <a:pt x="581025" y="71438"/>
                </a:cubicBezTo>
                <a:cubicBezTo>
                  <a:pt x="590642" y="74323"/>
                  <a:pt x="600075" y="77788"/>
                  <a:pt x="609600" y="80963"/>
                </a:cubicBezTo>
                <a:cubicBezTo>
                  <a:pt x="614363" y="82550"/>
                  <a:pt x="619018" y="84507"/>
                  <a:pt x="623888" y="85725"/>
                </a:cubicBezTo>
                <a:cubicBezTo>
                  <a:pt x="630238" y="87313"/>
                  <a:pt x="636644" y="88690"/>
                  <a:pt x="642938" y="90488"/>
                </a:cubicBezTo>
                <a:cubicBezTo>
                  <a:pt x="647765" y="91867"/>
                  <a:pt x="652230" y="94751"/>
                  <a:pt x="657225" y="95250"/>
                </a:cubicBezTo>
                <a:cubicBezTo>
                  <a:pt x="684125" y="97940"/>
                  <a:pt x="711200" y="98425"/>
                  <a:pt x="738188" y="100013"/>
                </a:cubicBezTo>
                <a:cubicBezTo>
                  <a:pt x="772577" y="111475"/>
                  <a:pt x="731696" y="99014"/>
                  <a:pt x="800100" y="109538"/>
                </a:cubicBezTo>
                <a:cubicBezTo>
                  <a:pt x="805062" y="110301"/>
                  <a:pt x="809426" y="113537"/>
                  <a:pt x="814388" y="114300"/>
                </a:cubicBezTo>
                <a:cubicBezTo>
                  <a:pt x="830157" y="116726"/>
                  <a:pt x="846168" y="117199"/>
                  <a:pt x="862013" y="119063"/>
                </a:cubicBezTo>
                <a:cubicBezTo>
                  <a:pt x="873161" y="120375"/>
                  <a:pt x="884238" y="122238"/>
                  <a:pt x="895350" y="123825"/>
                </a:cubicBezTo>
                <a:cubicBezTo>
                  <a:pt x="906678" y="127601"/>
                  <a:pt x="916722" y="131356"/>
                  <a:pt x="928688" y="133350"/>
                </a:cubicBezTo>
                <a:cubicBezTo>
                  <a:pt x="941313" y="135454"/>
                  <a:pt x="954163" y="136009"/>
                  <a:pt x="966788" y="138113"/>
                </a:cubicBezTo>
                <a:cubicBezTo>
                  <a:pt x="973244" y="139189"/>
                  <a:pt x="979343" y="142063"/>
                  <a:pt x="985838" y="142875"/>
                </a:cubicBezTo>
                <a:cubicBezTo>
                  <a:pt x="1004806" y="145246"/>
                  <a:pt x="1023967" y="145736"/>
                  <a:pt x="1042988" y="147638"/>
                </a:cubicBezTo>
                <a:cubicBezTo>
                  <a:pt x="1055723" y="148912"/>
                  <a:pt x="1068347" y="151187"/>
                  <a:pt x="1081088" y="152400"/>
                </a:cubicBezTo>
                <a:cubicBezTo>
                  <a:pt x="1101693" y="154362"/>
                  <a:pt x="1122363" y="155575"/>
                  <a:pt x="1143000" y="157163"/>
                </a:cubicBezTo>
                <a:cubicBezTo>
                  <a:pt x="1147763" y="158750"/>
                  <a:pt x="1152445" y="160604"/>
                  <a:pt x="1157288" y="161925"/>
                </a:cubicBezTo>
                <a:cubicBezTo>
                  <a:pt x="1169918" y="165369"/>
                  <a:pt x="1182969" y="167310"/>
                  <a:pt x="1195388" y="171450"/>
                </a:cubicBezTo>
                <a:cubicBezTo>
                  <a:pt x="1204913" y="174625"/>
                  <a:pt x="1213948" y="180260"/>
                  <a:pt x="1223963" y="180975"/>
                </a:cubicBezTo>
                <a:lnTo>
                  <a:pt x="1290638" y="185738"/>
                </a:lnTo>
                <a:cubicBezTo>
                  <a:pt x="1289050" y="196850"/>
                  <a:pt x="1288399" y="208137"/>
                  <a:pt x="1285875" y="219075"/>
                </a:cubicBezTo>
                <a:cubicBezTo>
                  <a:pt x="1283617" y="228858"/>
                  <a:pt x="1276350" y="247650"/>
                  <a:pt x="1276350" y="247650"/>
                </a:cubicBezTo>
                <a:cubicBezTo>
                  <a:pt x="1274763" y="257175"/>
                  <a:pt x="1272172" y="266586"/>
                  <a:pt x="1271588" y="276225"/>
                </a:cubicBezTo>
                <a:cubicBezTo>
                  <a:pt x="1261199" y="447636"/>
                  <a:pt x="1308152" y="413954"/>
                  <a:pt x="1252538" y="400050"/>
                </a:cubicBezTo>
                <a:cubicBezTo>
                  <a:pt x="1244685" y="398087"/>
                  <a:pt x="1236770" y="396182"/>
                  <a:pt x="1228725" y="395288"/>
                </a:cubicBezTo>
                <a:cubicBezTo>
                  <a:pt x="1208153" y="393002"/>
                  <a:pt x="1187450" y="392113"/>
                  <a:pt x="1166813" y="390525"/>
                </a:cubicBezTo>
                <a:cubicBezTo>
                  <a:pt x="1122996" y="383223"/>
                  <a:pt x="1115894" y="381000"/>
                  <a:pt x="1057275" y="381000"/>
                </a:cubicBezTo>
                <a:cubicBezTo>
                  <a:pt x="1039741" y="381000"/>
                  <a:pt x="1022350" y="384175"/>
                  <a:pt x="1004888" y="385763"/>
                </a:cubicBezTo>
                <a:cubicBezTo>
                  <a:pt x="1003300" y="411163"/>
                  <a:pt x="1002789" y="436653"/>
                  <a:pt x="1000125" y="461963"/>
                </a:cubicBezTo>
                <a:cubicBezTo>
                  <a:pt x="999599" y="466955"/>
                  <a:pt x="995641" y="471238"/>
                  <a:pt x="995363" y="476250"/>
                </a:cubicBezTo>
                <a:cubicBezTo>
                  <a:pt x="990798" y="558423"/>
                  <a:pt x="994669" y="615502"/>
                  <a:pt x="985838" y="690563"/>
                </a:cubicBezTo>
                <a:cubicBezTo>
                  <a:pt x="983391" y="711367"/>
                  <a:pt x="978320" y="722639"/>
                  <a:pt x="971550" y="742950"/>
                </a:cubicBezTo>
                <a:lnTo>
                  <a:pt x="957263" y="785813"/>
                </a:lnTo>
                <a:cubicBezTo>
                  <a:pt x="955676" y="790575"/>
                  <a:pt x="953717" y="795230"/>
                  <a:pt x="952500" y="800100"/>
                </a:cubicBezTo>
                <a:cubicBezTo>
                  <a:pt x="944634" y="831567"/>
                  <a:pt x="948550" y="812655"/>
                  <a:pt x="942975" y="857250"/>
                </a:cubicBezTo>
                <a:cubicBezTo>
                  <a:pt x="938213" y="855663"/>
                  <a:pt x="933515" y="853867"/>
                  <a:pt x="928688" y="852488"/>
                </a:cubicBezTo>
                <a:cubicBezTo>
                  <a:pt x="922394" y="850690"/>
                  <a:pt x="915654" y="850303"/>
                  <a:pt x="909638" y="847725"/>
                </a:cubicBezTo>
                <a:cubicBezTo>
                  <a:pt x="887162" y="838092"/>
                  <a:pt x="904298" y="837663"/>
                  <a:pt x="881063" y="833438"/>
                </a:cubicBezTo>
                <a:cubicBezTo>
                  <a:pt x="868471" y="831148"/>
                  <a:pt x="855663" y="830263"/>
                  <a:pt x="842963" y="828675"/>
                </a:cubicBezTo>
                <a:cubicBezTo>
                  <a:pt x="838200" y="827088"/>
                  <a:pt x="833576" y="825002"/>
                  <a:pt x="828675" y="823913"/>
                </a:cubicBezTo>
                <a:cubicBezTo>
                  <a:pt x="819249" y="821818"/>
                  <a:pt x="809569" y="821044"/>
                  <a:pt x="800100" y="819150"/>
                </a:cubicBezTo>
                <a:cubicBezTo>
                  <a:pt x="793682" y="817866"/>
                  <a:pt x="787400" y="815975"/>
                  <a:pt x="781050" y="814388"/>
                </a:cubicBezTo>
                <a:cubicBezTo>
                  <a:pt x="776288" y="811213"/>
                  <a:pt x="771993" y="807188"/>
                  <a:pt x="766763" y="804863"/>
                </a:cubicBezTo>
                <a:cubicBezTo>
                  <a:pt x="757588" y="800785"/>
                  <a:pt x="738188" y="795338"/>
                  <a:pt x="738188" y="795338"/>
                </a:cubicBezTo>
                <a:cubicBezTo>
                  <a:pt x="721806" y="798614"/>
                  <a:pt x="711029" y="800376"/>
                  <a:pt x="695325" y="804863"/>
                </a:cubicBezTo>
                <a:cubicBezTo>
                  <a:pt x="690498" y="806242"/>
                  <a:pt x="685800" y="808038"/>
                  <a:pt x="681038" y="809625"/>
                </a:cubicBezTo>
                <a:cubicBezTo>
                  <a:pt x="676275" y="808038"/>
                  <a:pt x="671593" y="806184"/>
                  <a:pt x="666750" y="804863"/>
                </a:cubicBezTo>
                <a:cubicBezTo>
                  <a:pt x="597828" y="786067"/>
                  <a:pt x="633461" y="798047"/>
                  <a:pt x="523875" y="790575"/>
                </a:cubicBezTo>
                <a:cubicBezTo>
                  <a:pt x="488887" y="788189"/>
                  <a:pt x="419100" y="781050"/>
                  <a:pt x="419100" y="781050"/>
                </a:cubicBezTo>
                <a:cubicBezTo>
                  <a:pt x="384851" y="769634"/>
                  <a:pt x="427615" y="783482"/>
                  <a:pt x="385763" y="771525"/>
                </a:cubicBezTo>
                <a:cubicBezTo>
                  <a:pt x="362337" y="764832"/>
                  <a:pt x="377886" y="767313"/>
                  <a:pt x="347663" y="757238"/>
                </a:cubicBezTo>
                <a:cubicBezTo>
                  <a:pt x="333449" y="752500"/>
                  <a:pt x="314114" y="750059"/>
                  <a:pt x="300038" y="747713"/>
                </a:cubicBezTo>
                <a:cubicBezTo>
                  <a:pt x="239473" y="727523"/>
                  <a:pt x="300936" y="746507"/>
                  <a:pt x="142875" y="738188"/>
                </a:cubicBezTo>
                <a:cubicBezTo>
                  <a:pt x="130094" y="737515"/>
                  <a:pt x="117475" y="735013"/>
                  <a:pt x="104775" y="733425"/>
                </a:cubicBezTo>
                <a:lnTo>
                  <a:pt x="76200" y="723900"/>
                </a:lnTo>
                <a:lnTo>
                  <a:pt x="61913" y="719138"/>
                </a:lnTo>
                <a:cubicBezTo>
                  <a:pt x="57150" y="715963"/>
                  <a:pt x="52886" y="711868"/>
                  <a:pt x="47625" y="709613"/>
                </a:cubicBezTo>
                <a:cubicBezTo>
                  <a:pt x="41609" y="707035"/>
                  <a:pt x="34869" y="706648"/>
                  <a:pt x="28575" y="704850"/>
                </a:cubicBezTo>
                <a:cubicBezTo>
                  <a:pt x="23748" y="703471"/>
                  <a:pt x="19050" y="701675"/>
                  <a:pt x="14288" y="700088"/>
                </a:cubicBezTo>
                <a:cubicBezTo>
                  <a:pt x="12700" y="695325"/>
                  <a:pt x="10743" y="690670"/>
                  <a:pt x="9525" y="685800"/>
                </a:cubicBezTo>
                <a:cubicBezTo>
                  <a:pt x="6200" y="672499"/>
                  <a:pt x="2121" y="646138"/>
                  <a:pt x="0" y="633413"/>
                </a:cubicBezTo>
                <a:cubicBezTo>
                  <a:pt x="1588" y="619125"/>
                  <a:pt x="1944" y="604646"/>
                  <a:pt x="4763" y="590550"/>
                </a:cubicBezTo>
                <a:cubicBezTo>
                  <a:pt x="6732" y="580705"/>
                  <a:pt x="11853" y="571716"/>
                  <a:pt x="14288" y="561975"/>
                </a:cubicBezTo>
                <a:cubicBezTo>
                  <a:pt x="15875" y="555625"/>
                  <a:pt x="17252" y="549219"/>
                  <a:pt x="19050" y="542925"/>
                </a:cubicBezTo>
                <a:cubicBezTo>
                  <a:pt x="20429" y="538098"/>
                  <a:pt x="22595" y="533508"/>
                  <a:pt x="23813" y="528638"/>
                </a:cubicBezTo>
                <a:cubicBezTo>
                  <a:pt x="32053" y="495680"/>
                  <a:pt x="22419" y="514058"/>
                  <a:pt x="38100" y="490538"/>
                </a:cubicBezTo>
                <a:cubicBezTo>
                  <a:pt x="69850" y="492125"/>
                  <a:pt x="101683" y="492506"/>
                  <a:pt x="133350" y="495300"/>
                </a:cubicBezTo>
                <a:cubicBezTo>
                  <a:pt x="155714" y="497273"/>
                  <a:pt x="200025" y="504825"/>
                  <a:pt x="200025" y="504825"/>
                </a:cubicBezTo>
                <a:cubicBezTo>
                  <a:pt x="209550" y="508000"/>
                  <a:pt x="219620" y="509860"/>
                  <a:pt x="228600" y="514350"/>
                </a:cubicBezTo>
                <a:cubicBezTo>
                  <a:pt x="234950" y="517525"/>
                  <a:pt x="240588" y="523144"/>
                  <a:pt x="247650" y="523875"/>
                </a:cubicBezTo>
                <a:cubicBezTo>
                  <a:pt x="287159" y="527962"/>
                  <a:pt x="327025" y="527050"/>
                  <a:pt x="366713" y="528638"/>
                </a:cubicBezTo>
                <a:cubicBezTo>
                  <a:pt x="386031" y="531857"/>
                  <a:pt x="396571" y="532833"/>
                  <a:pt x="414338" y="538163"/>
                </a:cubicBezTo>
                <a:cubicBezTo>
                  <a:pt x="428763" y="542491"/>
                  <a:pt x="442913" y="547688"/>
                  <a:pt x="457200" y="552450"/>
                </a:cubicBezTo>
                <a:lnTo>
                  <a:pt x="485775" y="561975"/>
                </a:lnTo>
                <a:cubicBezTo>
                  <a:pt x="490538" y="563563"/>
                  <a:pt x="495140" y="565754"/>
                  <a:pt x="500063" y="566738"/>
                </a:cubicBezTo>
                <a:cubicBezTo>
                  <a:pt x="508000" y="568325"/>
                  <a:pt x="516066" y="569370"/>
                  <a:pt x="523875" y="571500"/>
                </a:cubicBezTo>
                <a:cubicBezTo>
                  <a:pt x="533561" y="574142"/>
                  <a:pt x="542511" y="579605"/>
                  <a:pt x="552450" y="581025"/>
                </a:cubicBezTo>
                <a:cubicBezTo>
                  <a:pt x="574675" y="584200"/>
                  <a:pt x="596713" y="589232"/>
                  <a:pt x="619125" y="590550"/>
                </a:cubicBezTo>
                <a:cubicBezTo>
                  <a:pt x="717592" y="596343"/>
                  <a:pt x="673165" y="592866"/>
                  <a:pt x="752475" y="600075"/>
                </a:cubicBezTo>
                <a:cubicBezTo>
                  <a:pt x="758825" y="598488"/>
                  <a:pt x="766414" y="599402"/>
                  <a:pt x="771525" y="595313"/>
                </a:cubicBezTo>
                <a:cubicBezTo>
                  <a:pt x="781552" y="587291"/>
                  <a:pt x="774199" y="574760"/>
                  <a:pt x="771525" y="566738"/>
                </a:cubicBezTo>
                <a:cubicBezTo>
                  <a:pt x="777122" y="499577"/>
                  <a:pt x="770243" y="527726"/>
                  <a:pt x="785813" y="481013"/>
                </a:cubicBezTo>
                <a:lnTo>
                  <a:pt x="790575" y="466725"/>
                </a:lnTo>
                <a:lnTo>
                  <a:pt x="795338" y="452438"/>
                </a:lnTo>
                <a:cubicBezTo>
                  <a:pt x="797735" y="428468"/>
                  <a:pt x="799490" y="400417"/>
                  <a:pt x="804863" y="376238"/>
                </a:cubicBezTo>
                <a:cubicBezTo>
                  <a:pt x="805952" y="371337"/>
                  <a:pt x="808038" y="366713"/>
                  <a:pt x="809625" y="361950"/>
                </a:cubicBezTo>
                <a:cubicBezTo>
                  <a:pt x="808038" y="349250"/>
                  <a:pt x="813913" y="332900"/>
                  <a:pt x="804863" y="323850"/>
                </a:cubicBezTo>
                <a:cubicBezTo>
                  <a:pt x="795813" y="314800"/>
                  <a:pt x="779521" y="320109"/>
                  <a:pt x="766763" y="319088"/>
                </a:cubicBezTo>
                <a:cubicBezTo>
                  <a:pt x="739815" y="316932"/>
                  <a:pt x="712788" y="315913"/>
                  <a:pt x="685800" y="314325"/>
                </a:cubicBezTo>
                <a:cubicBezTo>
                  <a:pt x="669925" y="311150"/>
                  <a:pt x="652655" y="312040"/>
                  <a:pt x="638175" y="304800"/>
                </a:cubicBezTo>
                <a:cubicBezTo>
                  <a:pt x="603247" y="287336"/>
                  <a:pt x="635935" y="301592"/>
                  <a:pt x="595313" y="290513"/>
                </a:cubicBezTo>
                <a:cubicBezTo>
                  <a:pt x="585627" y="287871"/>
                  <a:pt x="576263" y="284163"/>
                  <a:pt x="566738" y="280988"/>
                </a:cubicBezTo>
                <a:lnTo>
                  <a:pt x="552450" y="276225"/>
                </a:lnTo>
                <a:lnTo>
                  <a:pt x="523875" y="285750"/>
                </a:lnTo>
                <a:cubicBezTo>
                  <a:pt x="519113" y="287338"/>
                  <a:pt x="514591" y="290096"/>
                  <a:pt x="509588" y="290513"/>
                </a:cubicBezTo>
                <a:lnTo>
                  <a:pt x="452438" y="295275"/>
                </a:lnTo>
                <a:cubicBezTo>
                  <a:pt x="436563" y="293688"/>
                  <a:pt x="420582" y="292939"/>
                  <a:pt x="404813" y="290513"/>
                </a:cubicBezTo>
                <a:cubicBezTo>
                  <a:pt x="387521" y="287853"/>
                  <a:pt x="391936" y="284074"/>
                  <a:pt x="376238" y="276225"/>
                </a:cubicBezTo>
                <a:cubicBezTo>
                  <a:pt x="371748" y="273980"/>
                  <a:pt x="366793" y="272784"/>
                  <a:pt x="361950" y="271463"/>
                </a:cubicBezTo>
                <a:cubicBezTo>
                  <a:pt x="349320" y="268019"/>
                  <a:pt x="336687" y="264506"/>
                  <a:pt x="323850" y="261938"/>
                </a:cubicBezTo>
                <a:cubicBezTo>
                  <a:pt x="273425" y="251852"/>
                  <a:pt x="324261" y="261027"/>
                  <a:pt x="238125" y="252413"/>
                </a:cubicBezTo>
                <a:cubicBezTo>
                  <a:pt x="226956" y="251296"/>
                  <a:pt x="215900" y="249238"/>
                  <a:pt x="204788" y="247650"/>
                </a:cubicBezTo>
                <a:cubicBezTo>
                  <a:pt x="200025" y="246063"/>
                  <a:pt x="195439" y="243786"/>
                  <a:pt x="190500" y="242888"/>
                </a:cubicBezTo>
                <a:cubicBezTo>
                  <a:pt x="155559" y="236535"/>
                  <a:pt x="101845" y="235151"/>
                  <a:pt x="71438" y="233363"/>
                </a:cubicBezTo>
                <a:cubicBezTo>
                  <a:pt x="74714" y="216981"/>
                  <a:pt x="76476" y="206204"/>
                  <a:pt x="80963" y="190500"/>
                </a:cubicBezTo>
                <a:cubicBezTo>
                  <a:pt x="82342" y="185673"/>
                  <a:pt x="84596" y="181104"/>
                  <a:pt x="85725" y="176213"/>
                </a:cubicBezTo>
                <a:cubicBezTo>
                  <a:pt x="89365" y="160438"/>
                  <a:pt x="90130" y="143947"/>
                  <a:pt x="95250" y="128588"/>
                </a:cubicBezTo>
                <a:lnTo>
                  <a:pt x="104775" y="100013"/>
                </a:lnTo>
                <a:lnTo>
                  <a:pt x="109538" y="85725"/>
                </a:lnTo>
                <a:cubicBezTo>
                  <a:pt x="110448" y="73897"/>
                  <a:pt x="108782" y="30087"/>
                  <a:pt x="119063" y="9525"/>
                </a:cubicBezTo>
                <a:cubicBezTo>
                  <a:pt x="120067" y="7517"/>
                  <a:pt x="114301" y="0"/>
                  <a:pt x="119063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201186" y="4197350"/>
            <a:ext cx="1238142" cy="965200"/>
          </a:xfrm>
          <a:custGeom>
            <a:avLst/>
            <a:gdLst>
              <a:gd name="connsiteX0" fmla="*/ 84814 w 1238142"/>
              <a:gd name="connsiteY0" fmla="*/ 12700 h 965200"/>
              <a:gd name="connsiteX1" fmla="*/ 132439 w 1238142"/>
              <a:gd name="connsiteY1" fmla="*/ 17463 h 965200"/>
              <a:gd name="connsiteX2" fmla="*/ 146727 w 1238142"/>
              <a:gd name="connsiteY2" fmla="*/ 22225 h 965200"/>
              <a:gd name="connsiteX3" fmla="*/ 208639 w 1238142"/>
              <a:gd name="connsiteY3" fmla="*/ 36513 h 965200"/>
              <a:gd name="connsiteX4" fmla="*/ 237214 w 1238142"/>
              <a:gd name="connsiteY4" fmla="*/ 46038 h 965200"/>
              <a:gd name="connsiteX5" fmla="*/ 270552 w 1238142"/>
              <a:gd name="connsiteY5" fmla="*/ 55563 h 965200"/>
              <a:gd name="connsiteX6" fmla="*/ 303889 w 1238142"/>
              <a:gd name="connsiteY6" fmla="*/ 65088 h 965200"/>
              <a:gd name="connsiteX7" fmla="*/ 299127 w 1238142"/>
              <a:gd name="connsiteY7" fmla="*/ 88900 h 965200"/>
              <a:gd name="connsiteX8" fmla="*/ 289602 w 1238142"/>
              <a:gd name="connsiteY8" fmla="*/ 117475 h 965200"/>
              <a:gd name="connsiteX9" fmla="*/ 275314 w 1238142"/>
              <a:gd name="connsiteY9" fmla="*/ 160338 h 965200"/>
              <a:gd name="connsiteX10" fmla="*/ 270552 w 1238142"/>
              <a:gd name="connsiteY10" fmla="*/ 174625 h 965200"/>
              <a:gd name="connsiteX11" fmla="*/ 256264 w 1238142"/>
              <a:gd name="connsiteY11" fmla="*/ 227013 h 965200"/>
              <a:gd name="connsiteX12" fmla="*/ 256264 w 1238142"/>
              <a:gd name="connsiteY12" fmla="*/ 312738 h 965200"/>
              <a:gd name="connsiteX13" fmla="*/ 261027 w 1238142"/>
              <a:gd name="connsiteY13" fmla="*/ 327025 h 965200"/>
              <a:gd name="connsiteX14" fmla="*/ 308652 w 1238142"/>
              <a:gd name="connsiteY14" fmla="*/ 336550 h 965200"/>
              <a:gd name="connsiteX15" fmla="*/ 332464 w 1238142"/>
              <a:gd name="connsiteY15" fmla="*/ 341313 h 965200"/>
              <a:gd name="connsiteX16" fmla="*/ 361039 w 1238142"/>
              <a:gd name="connsiteY16" fmla="*/ 350838 h 965200"/>
              <a:gd name="connsiteX17" fmla="*/ 399139 w 1238142"/>
              <a:gd name="connsiteY17" fmla="*/ 355600 h 965200"/>
              <a:gd name="connsiteX18" fmla="*/ 413427 w 1238142"/>
              <a:gd name="connsiteY18" fmla="*/ 384175 h 965200"/>
              <a:gd name="connsiteX19" fmla="*/ 418189 w 1238142"/>
              <a:gd name="connsiteY19" fmla="*/ 407988 h 965200"/>
              <a:gd name="connsiteX20" fmla="*/ 427714 w 1238142"/>
              <a:gd name="connsiteY20" fmla="*/ 422275 h 965200"/>
              <a:gd name="connsiteX21" fmla="*/ 432477 w 1238142"/>
              <a:gd name="connsiteY21" fmla="*/ 436563 h 965200"/>
              <a:gd name="connsiteX22" fmla="*/ 446764 w 1238142"/>
              <a:gd name="connsiteY22" fmla="*/ 441325 h 965200"/>
              <a:gd name="connsiteX23" fmla="*/ 480102 w 1238142"/>
              <a:gd name="connsiteY23" fmla="*/ 465138 h 965200"/>
              <a:gd name="connsiteX24" fmla="*/ 494389 w 1238142"/>
              <a:gd name="connsiteY24" fmla="*/ 469900 h 965200"/>
              <a:gd name="connsiteX25" fmla="*/ 522964 w 1238142"/>
              <a:gd name="connsiteY25" fmla="*/ 465138 h 965200"/>
              <a:gd name="connsiteX26" fmla="*/ 551539 w 1238142"/>
              <a:gd name="connsiteY26" fmla="*/ 455613 h 965200"/>
              <a:gd name="connsiteX27" fmla="*/ 575352 w 1238142"/>
              <a:gd name="connsiteY27" fmla="*/ 431800 h 965200"/>
              <a:gd name="connsiteX28" fmla="*/ 594402 w 1238142"/>
              <a:gd name="connsiteY28" fmla="*/ 398463 h 965200"/>
              <a:gd name="connsiteX29" fmla="*/ 608689 w 1238142"/>
              <a:gd name="connsiteY29" fmla="*/ 403225 h 965200"/>
              <a:gd name="connsiteX30" fmla="*/ 627739 w 1238142"/>
              <a:gd name="connsiteY30" fmla="*/ 407988 h 965200"/>
              <a:gd name="connsiteX31" fmla="*/ 637264 w 1238142"/>
              <a:gd name="connsiteY31" fmla="*/ 422275 h 965200"/>
              <a:gd name="connsiteX32" fmla="*/ 646789 w 1238142"/>
              <a:gd name="connsiteY32" fmla="*/ 455613 h 965200"/>
              <a:gd name="connsiteX33" fmla="*/ 656314 w 1238142"/>
              <a:gd name="connsiteY33" fmla="*/ 469900 h 965200"/>
              <a:gd name="connsiteX34" fmla="*/ 670602 w 1238142"/>
              <a:gd name="connsiteY34" fmla="*/ 498475 h 965200"/>
              <a:gd name="connsiteX35" fmla="*/ 713464 w 1238142"/>
              <a:gd name="connsiteY35" fmla="*/ 522288 h 965200"/>
              <a:gd name="connsiteX36" fmla="*/ 742039 w 1238142"/>
              <a:gd name="connsiteY36" fmla="*/ 512763 h 965200"/>
              <a:gd name="connsiteX37" fmla="*/ 756327 w 1238142"/>
              <a:gd name="connsiteY37" fmla="*/ 508000 h 965200"/>
              <a:gd name="connsiteX38" fmla="*/ 784902 w 1238142"/>
              <a:gd name="connsiteY38" fmla="*/ 488950 h 965200"/>
              <a:gd name="connsiteX39" fmla="*/ 799189 w 1238142"/>
              <a:gd name="connsiteY39" fmla="*/ 479425 h 965200"/>
              <a:gd name="connsiteX40" fmla="*/ 808714 w 1238142"/>
              <a:gd name="connsiteY40" fmla="*/ 465138 h 965200"/>
              <a:gd name="connsiteX41" fmla="*/ 856339 w 1238142"/>
              <a:gd name="connsiteY41" fmla="*/ 460375 h 965200"/>
              <a:gd name="connsiteX42" fmla="*/ 884914 w 1238142"/>
              <a:gd name="connsiteY42" fmla="*/ 446088 h 965200"/>
              <a:gd name="connsiteX43" fmla="*/ 889677 w 1238142"/>
              <a:gd name="connsiteY43" fmla="*/ 431800 h 965200"/>
              <a:gd name="connsiteX44" fmla="*/ 918252 w 1238142"/>
              <a:gd name="connsiteY44" fmla="*/ 412750 h 965200"/>
              <a:gd name="connsiteX45" fmla="*/ 946827 w 1238142"/>
              <a:gd name="connsiteY45" fmla="*/ 393700 h 965200"/>
              <a:gd name="connsiteX46" fmla="*/ 961114 w 1238142"/>
              <a:gd name="connsiteY46" fmla="*/ 384175 h 965200"/>
              <a:gd name="connsiteX47" fmla="*/ 975402 w 1238142"/>
              <a:gd name="connsiteY47" fmla="*/ 379413 h 965200"/>
              <a:gd name="connsiteX48" fmla="*/ 1003977 w 1238142"/>
              <a:gd name="connsiteY48" fmla="*/ 393700 h 965200"/>
              <a:gd name="connsiteX49" fmla="*/ 1013502 w 1238142"/>
              <a:gd name="connsiteY49" fmla="*/ 365125 h 965200"/>
              <a:gd name="connsiteX50" fmla="*/ 1023027 w 1238142"/>
              <a:gd name="connsiteY50" fmla="*/ 336550 h 965200"/>
              <a:gd name="connsiteX51" fmla="*/ 1037314 w 1238142"/>
              <a:gd name="connsiteY51" fmla="*/ 327025 h 965200"/>
              <a:gd name="connsiteX52" fmla="*/ 1051602 w 1238142"/>
              <a:gd name="connsiteY52" fmla="*/ 322263 h 965200"/>
              <a:gd name="connsiteX53" fmla="*/ 1065889 w 1238142"/>
              <a:gd name="connsiteY53" fmla="*/ 312738 h 965200"/>
              <a:gd name="connsiteX54" fmla="*/ 1084939 w 1238142"/>
              <a:gd name="connsiteY54" fmla="*/ 288925 h 965200"/>
              <a:gd name="connsiteX55" fmla="*/ 1137327 w 1238142"/>
              <a:gd name="connsiteY55" fmla="*/ 265113 h 965200"/>
              <a:gd name="connsiteX56" fmla="*/ 1170664 w 1238142"/>
              <a:gd name="connsiteY56" fmla="*/ 274638 h 965200"/>
              <a:gd name="connsiteX57" fmla="*/ 1180189 w 1238142"/>
              <a:gd name="connsiteY57" fmla="*/ 288925 h 965200"/>
              <a:gd name="connsiteX58" fmla="*/ 1184952 w 1238142"/>
              <a:gd name="connsiteY58" fmla="*/ 327025 h 965200"/>
              <a:gd name="connsiteX59" fmla="*/ 1213527 w 1238142"/>
              <a:gd name="connsiteY59" fmla="*/ 369888 h 965200"/>
              <a:gd name="connsiteX60" fmla="*/ 1227814 w 1238142"/>
              <a:gd name="connsiteY60" fmla="*/ 379413 h 965200"/>
              <a:gd name="connsiteX61" fmla="*/ 1237339 w 1238142"/>
              <a:gd name="connsiteY61" fmla="*/ 393700 h 965200"/>
              <a:gd name="connsiteX62" fmla="*/ 1223052 w 1238142"/>
              <a:gd name="connsiteY62" fmla="*/ 450850 h 965200"/>
              <a:gd name="connsiteX63" fmla="*/ 1204002 w 1238142"/>
              <a:gd name="connsiteY63" fmla="*/ 455613 h 965200"/>
              <a:gd name="connsiteX64" fmla="*/ 1189714 w 1238142"/>
              <a:gd name="connsiteY64" fmla="*/ 460375 h 965200"/>
              <a:gd name="connsiteX65" fmla="*/ 1175427 w 1238142"/>
              <a:gd name="connsiteY65" fmla="*/ 469900 h 965200"/>
              <a:gd name="connsiteX66" fmla="*/ 1170664 w 1238142"/>
              <a:gd name="connsiteY66" fmla="*/ 484188 h 965200"/>
              <a:gd name="connsiteX67" fmla="*/ 1146852 w 1238142"/>
              <a:gd name="connsiteY67" fmla="*/ 508000 h 965200"/>
              <a:gd name="connsiteX68" fmla="*/ 1142089 w 1238142"/>
              <a:gd name="connsiteY68" fmla="*/ 522288 h 965200"/>
              <a:gd name="connsiteX69" fmla="*/ 1132564 w 1238142"/>
              <a:gd name="connsiteY69" fmla="*/ 565150 h 965200"/>
              <a:gd name="connsiteX70" fmla="*/ 1137327 w 1238142"/>
              <a:gd name="connsiteY70" fmla="*/ 598488 h 965200"/>
              <a:gd name="connsiteX71" fmla="*/ 1151614 w 1238142"/>
              <a:gd name="connsiteY71" fmla="*/ 603250 h 965200"/>
              <a:gd name="connsiteX72" fmla="*/ 1165902 w 1238142"/>
              <a:gd name="connsiteY72" fmla="*/ 612775 h 965200"/>
              <a:gd name="connsiteX73" fmla="*/ 1194477 w 1238142"/>
              <a:gd name="connsiteY73" fmla="*/ 627063 h 965200"/>
              <a:gd name="connsiteX74" fmla="*/ 1184952 w 1238142"/>
              <a:gd name="connsiteY74" fmla="*/ 679450 h 965200"/>
              <a:gd name="connsiteX75" fmla="*/ 1180189 w 1238142"/>
              <a:gd name="connsiteY75" fmla="*/ 698500 h 965200"/>
              <a:gd name="connsiteX76" fmla="*/ 1175427 w 1238142"/>
              <a:gd name="connsiteY76" fmla="*/ 712788 h 965200"/>
              <a:gd name="connsiteX77" fmla="*/ 1170664 w 1238142"/>
              <a:gd name="connsiteY77" fmla="*/ 741363 h 965200"/>
              <a:gd name="connsiteX78" fmla="*/ 1165902 w 1238142"/>
              <a:gd name="connsiteY78" fmla="*/ 760413 h 965200"/>
              <a:gd name="connsiteX79" fmla="*/ 1146852 w 1238142"/>
              <a:gd name="connsiteY79" fmla="*/ 755650 h 965200"/>
              <a:gd name="connsiteX80" fmla="*/ 1118277 w 1238142"/>
              <a:gd name="connsiteY80" fmla="*/ 750888 h 965200"/>
              <a:gd name="connsiteX81" fmla="*/ 1103989 w 1238142"/>
              <a:gd name="connsiteY81" fmla="*/ 746125 h 965200"/>
              <a:gd name="connsiteX82" fmla="*/ 1084939 w 1238142"/>
              <a:gd name="connsiteY82" fmla="*/ 741363 h 965200"/>
              <a:gd name="connsiteX83" fmla="*/ 1056364 w 1238142"/>
              <a:gd name="connsiteY83" fmla="*/ 731838 h 965200"/>
              <a:gd name="connsiteX84" fmla="*/ 1037314 w 1238142"/>
              <a:gd name="connsiteY84" fmla="*/ 727075 h 965200"/>
              <a:gd name="connsiteX85" fmla="*/ 1008739 w 1238142"/>
              <a:gd name="connsiteY85" fmla="*/ 717550 h 965200"/>
              <a:gd name="connsiteX86" fmla="*/ 961114 w 1238142"/>
              <a:gd name="connsiteY86" fmla="*/ 722313 h 965200"/>
              <a:gd name="connsiteX87" fmla="*/ 951589 w 1238142"/>
              <a:gd name="connsiteY87" fmla="*/ 750888 h 965200"/>
              <a:gd name="connsiteX88" fmla="*/ 937302 w 1238142"/>
              <a:gd name="connsiteY88" fmla="*/ 779463 h 965200"/>
              <a:gd name="connsiteX89" fmla="*/ 923014 w 1238142"/>
              <a:gd name="connsiteY89" fmla="*/ 808038 h 965200"/>
              <a:gd name="connsiteX90" fmla="*/ 903964 w 1238142"/>
              <a:gd name="connsiteY90" fmla="*/ 850900 h 965200"/>
              <a:gd name="connsiteX91" fmla="*/ 894439 w 1238142"/>
              <a:gd name="connsiteY91" fmla="*/ 884238 h 965200"/>
              <a:gd name="connsiteX92" fmla="*/ 889677 w 1238142"/>
              <a:gd name="connsiteY92" fmla="*/ 898525 h 965200"/>
              <a:gd name="connsiteX93" fmla="*/ 884914 w 1238142"/>
              <a:gd name="connsiteY93" fmla="*/ 960438 h 965200"/>
              <a:gd name="connsiteX94" fmla="*/ 870627 w 1238142"/>
              <a:gd name="connsiteY94" fmla="*/ 955675 h 965200"/>
              <a:gd name="connsiteX95" fmla="*/ 794427 w 1238142"/>
              <a:gd name="connsiteY95" fmla="*/ 950913 h 965200"/>
              <a:gd name="connsiteX96" fmla="*/ 756327 w 1238142"/>
              <a:gd name="connsiteY96" fmla="*/ 941388 h 965200"/>
              <a:gd name="connsiteX97" fmla="*/ 727752 w 1238142"/>
              <a:gd name="connsiteY97" fmla="*/ 927100 h 965200"/>
              <a:gd name="connsiteX98" fmla="*/ 703939 w 1238142"/>
              <a:gd name="connsiteY98" fmla="*/ 903288 h 965200"/>
              <a:gd name="connsiteX99" fmla="*/ 699177 w 1238142"/>
              <a:gd name="connsiteY99" fmla="*/ 889000 h 965200"/>
              <a:gd name="connsiteX100" fmla="*/ 689652 w 1238142"/>
              <a:gd name="connsiteY100" fmla="*/ 874713 h 965200"/>
              <a:gd name="connsiteX101" fmla="*/ 694414 w 1238142"/>
              <a:gd name="connsiteY101" fmla="*/ 817563 h 965200"/>
              <a:gd name="connsiteX102" fmla="*/ 703939 w 1238142"/>
              <a:gd name="connsiteY102" fmla="*/ 788988 h 965200"/>
              <a:gd name="connsiteX103" fmla="*/ 713464 w 1238142"/>
              <a:gd name="connsiteY103" fmla="*/ 750888 h 965200"/>
              <a:gd name="connsiteX104" fmla="*/ 708702 w 1238142"/>
              <a:gd name="connsiteY104" fmla="*/ 665163 h 965200"/>
              <a:gd name="connsiteX105" fmla="*/ 694414 w 1238142"/>
              <a:gd name="connsiteY105" fmla="*/ 655638 h 965200"/>
              <a:gd name="connsiteX106" fmla="*/ 665839 w 1238142"/>
              <a:gd name="connsiteY106" fmla="*/ 646113 h 965200"/>
              <a:gd name="connsiteX107" fmla="*/ 622977 w 1238142"/>
              <a:gd name="connsiteY107" fmla="*/ 631825 h 965200"/>
              <a:gd name="connsiteX108" fmla="*/ 594402 w 1238142"/>
              <a:gd name="connsiteY108" fmla="*/ 622300 h 965200"/>
              <a:gd name="connsiteX109" fmla="*/ 580114 w 1238142"/>
              <a:gd name="connsiteY109" fmla="*/ 612775 h 965200"/>
              <a:gd name="connsiteX110" fmla="*/ 513439 w 1238142"/>
              <a:gd name="connsiteY110" fmla="*/ 603250 h 965200"/>
              <a:gd name="connsiteX111" fmla="*/ 446764 w 1238142"/>
              <a:gd name="connsiteY111" fmla="*/ 603250 h 965200"/>
              <a:gd name="connsiteX112" fmla="*/ 442002 w 1238142"/>
              <a:gd name="connsiteY112" fmla="*/ 636588 h 965200"/>
              <a:gd name="connsiteX113" fmla="*/ 437239 w 1238142"/>
              <a:gd name="connsiteY113" fmla="*/ 688975 h 965200"/>
              <a:gd name="connsiteX114" fmla="*/ 427714 w 1238142"/>
              <a:gd name="connsiteY114" fmla="*/ 755650 h 965200"/>
              <a:gd name="connsiteX115" fmla="*/ 422952 w 1238142"/>
              <a:gd name="connsiteY115" fmla="*/ 817563 h 965200"/>
              <a:gd name="connsiteX116" fmla="*/ 418189 w 1238142"/>
              <a:gd name="connsiteY116" fmla="*/ 831850 h 965200"/>
              <a:gd name="connsiteX117" fmla="*/ 403902 w 1238142"/>
              <a:gd name="connsiteY117" fmla="*/ 822325 h 965200"/>
              <a:gd name="connsiteX118" fmla="*/ 365802 w 1238142"/>
              <a:gd name="connsiteY118" fmla="*/ 817563 h 965200"/>
              <a:gd name="connsiteX119" fmla="*/ 313414 w 1238142"/>
              <a:gd name="connsiteY119" fmla="*/ 803275 h 965200"/>
              <a:gd name="connsiteX120" fmla="*/ 299127 w 1238142"/>
              <a:gd name="connsiteY120" fmla="*/ 798513 h 965200"/>
              <a:gd name="connsiteX121" fmla="*/ 284839 w 1238142"/>
              <a:gd name="connsiteY121" fmla="*/ 793750 h 965200"/>
              <a:gd name="connsiteX122" fmla="*/ 261027 w 1238142"/>
              <a:gd name="connsiteY122" fmla="*/ 788988 h 965200"/>
              <a:gd name="connsiteX123" fmla="*/ 246739 w 1238142"/>
              <a:gd name="connsiteY123" fmla="*/ 784225 h 965200"/>
              <a:gd name="connsiteX124" fmla="*/ 203877 w 1238142"/>
              <a:gd name="connsiteY124" fmla="*/ 779463 h 965200"/>
              <a:gd name="connsiteX125" fmla="*/ 203877 w 1238142"/>
              <a:gd name="connsiteY125" fmla="*/ 727075 h 965200"/>
              <a:gd name="connsiteX126" fmla="*/ 208639 w 1238142"/>
              <a:gd name="connsiteY126" fmla="*/ 674688 h 965200"/>
              <a:gd name="connsiteX127" fmla="*/ 213402 w 1238142"/>
              <a:gd name="connsiteY127" fmla="*/ 603250 h 965200"/>
              <a:gd name="connsiteX128" fmla="*/ 218164 w 1238142"/>
              <a:gd name="connsiteY128" fmla="*/ 588963 h 965200"/>
              <a:gd name="connsiteX129" fmla="*/ 222927 w 1238142"/>
              <a:gd name="connsiteY129" fmla="*/ 565150 h 965200"/>
              <a:gd name="connsiteX130" fmla="*/ 218164 w 1238142"/>
              <a:gd name="connsiteY130" fmla="*/ 536575 h 965200"/>
              <a:gd name="connsiteX131" fmla="*/ 170539 w 1238142"/>
              <a:gd name="connsiteY131" fmla="*/ 522288 h 965200"/>
              <a:gd name="connsiteX132" fmla="*/ 137202 w 1238142"/>
              <a:gd name="connsiteY132" fmla="*/ 512763 h 965200"/>
              <a:gd name="connsiteX133" fmla="*/ 122914 w 1238142"/>
              <a:gd name="connsiteY133" fmla="*/ 508000 h 965200"/>
              <a:gd name="connsiteX134" fmla="*/ 99102 w 1238142"/>
              <a:gd name="connsiteY134" fmla="*/ 503238 h 965200"/>
              <a:gd name="connsiteX135" fmla="*/ 65764 w 1238142"/>
              <a:gd name="connsiteY135" fmla="*/ 493713 h 965200"/>
              <a:gd name="connsiteX136" fmla="*/ 51477 w 1238142"/>
              <a:gd name="connsiteY136" fmla="*/ 484188 h 965200"/>
              <a:gd name="connsiteX137" fmla="*/ 8614 w 1238142"/>
              <a:gd name="connsiteY137" fmla="*/ 474663 h 965200"/>
              <a:gd name="connsiteX138" fmla="*/ 8614 w 1238142"/>
              <a:gd name="connsiteY138" fmla="*/ 369888 h 965200"/>
              <a:gd name="connsiteX139" fmla="*/ 22902 w 1238142"/>
              <a:gd name="connsiteY139" fmla="*/ 327025 h 965200"/>
              <a:gd name="connsiteX140" fmla="*/ 27664 w 1238142"/>
              <a:gd name="connsiteY140" fmla="*/ 312738 h 965200"/>
              <a:gd name="connsiteX141" fmla="*/ 32427 w 1238142"/>
              <a:gd name="connsiteY141" fmla="*/ 298450 h 965200"/>
              <a:gd name="connsiteX142" fmla="*/ 37189 w 1238142"/>
              <a:gd name="connsiteY142" fmla="*/ 193675 h 965200"/>
              <a:gd name="connsiteX143" fmla="*/ 46714 w 1238142"/>
              <a:gd name="connsiteY143" fmla="*/ 165100 h 965200"/>
              <a:gd name="connsiteX144" fmla="*/ 61002 w 1238142"/>
              <a:gd name="connsiteY144" fmla="*/ 136525 h 965200"/>
              <a:gd name="connsiteX145" fmla="*/ 70527 w 1238142"/>
              <a:gd name="connsiteY145" fmla="*/ 107950 h 965200"/>
              <a:gd name="connsiteX146" fmla="*/ 75289 w 1238142"/>
              <a:gd name="connsiteY146" fmla="*/ 93663 h 965200"/>
              <a:gd name="connsiteX147" fmla="*/ 84814 w 1238142"/>
              <a:gd name="connsiteY147" fmla="*/ 127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238142" h="965200">
                <a:moveTo>
                  <a:pt x="84814" y="12700"/>
                </a:moveTo>
                <a:cubicBezTo>
                  <a:pt x="94339" y="0"/>
                  <a:pt x="116670" y="15037"/>
                  <a:pt x="132439" y="17463"/>
                </a:cubicBezTo>
                <a:cubicBezTo>
                  <a:pt x="137401" y="18226"/>
                  <a:pt x="141857" y="21007"/>
                  <a:pt x="146727" y="22225"/>
                </a:cubicBezTo>
                <a:cubicBezTo>
                  <a:pt x="176939" y="29778"/>
                  <a:pt x="173095" y="24665"/>
                  <a:pt x="208639" y="36513"/>
                </a:cubicBezTo>
                <a:cubicBezTo>
                  <a:pt x="218164" y="39688"/>
                  <a:pt x="227473" y="43603"/>
                  <a:pt x="237214" y="46038"/>
                </a:cubicBezTo>
                <a:cubicBezTo>
                  <a:pt x="296765" y="60924"/>
                  <a:pt x="222726" y="41899"/>
                  <a:pt x="270552" y="55563"/>
                </a:cubicBezTo>
                <a:cubicBezTo>
                  <a:pt x="312404" y="67521"/>
                  <a:pt x="269640" y="53670"/>
                  <a:pt x="303889" y="65088"/>
                </a:cubicBezTo>
                <a:cubicBezTo>
                  <a:pt x="302302" y="73025"/>
                  <a:pt x="301257" y="81091"/>
                  <a:pt x="299127" y="88900"/>
                </a:cubicBezTo>
                <a:cubicBezTo>
                  <a:pt x="296485" y="98586"/>
                  <a:pt x="292777" y="107950"/>
                  <a:pt x="289602" y="117475"/>
                </a:cubicBezTo>
                <a:lnTo>
                  <a:pt x="275314" y="160338"/>
                </a:lnTo>
                <a:cubicBezTo>
                  <a:pt x="273727" y="165100"/>
                  <a:pt x="271770" y="169755"/>
                  <a:pt x="270552" y="174625"/>
                </a:cubicBezTo>
                <a:cubicBezTo>
                  <a:pt x="259809" y="217595"/>
                  <a:pt x="265167" y="200306"/>
                  <a:pt x="256264" y="227013"/>
                </a:cubicBezTo>
                <a:cubicBezTo>
                  <a:pt x="250080" y="270308"/>
                  <a:pt x="248834" y="260731"/>
                  <a:pt x="256264" y="312738"/>
                </a:cubicBezTo>
                <a:cubicBezTo>
                  <a:pt x="256974" y="317708"/>
                  <a:pt x="256457" y="324948"/>
                  <a:pt x="261027" y="327025"/>
                </a:cubicBezTo>
                <a:cubicBezTo>
                  <a:pt x="275765" y="333724"/>
                  <a:pt x="292777" y="333375"/>
                  <a:pt x="308652" y="336550"/>
                </a:cubicBezTo>
                <a:cubicBezTo>
                  <a:pt x="316589" y="338138"/>
                  <a:pt x="324785" y="338753"/>
                  <a:pt x="332464" y="341313"/>
                </a:cubicBezTo>
                <a:cubicBezTo>
                  <a:pt x="341989" y="344488"/>
                  <a:pt x="351076" y="349593"/>
                  <a:pt x="361039" y="350838"/>
                </a:cubicBezTo>
                <a:lnTo>
                  <a:pt x="399139" y="355600"/>
                </a:lnTo>
                <a:cubicBezTo>
                  <a:pt x="408449" y="369566"/>
                  <a:pt x="409484" y="368404"/>
                  <a:pt x="413427" y="384175"/>
                </a:cubicBezTo>
                <a:cubicBezTo>
                  <a:pt x="415390" y="392028"/>
                  <a:pt x="415347" y="400409"/>
                  <a:pt x="418189" y="407988"/>
                </a:cubicBezTo>
                <a:cubicBezTo>
                  <a:pt x="420199" y="413347"/>
                  <a:pt x="425154" y="417156"/>
                  <a:pt x="427714" y="422275"/>
                </a:cubicBezTo>
                <a:cubicBezTo>
                  <a:pt x="429959" y="426765"/>
                  <a:pt x="428927" y="433013"/>
                  <a:pt x="432477" y="436563"/>
                </a:cubicBezTo>
                <a:cubicBezTo>
                  <a:pt x="436027" y="440113"/>
                  <a:pt x="442002" y="439738"/>
                  <a:pt x="446764" y="441325"/>
                </a:cubicBezTo>
                <a:cubicBezTo>
                  <a:pt x="454702" y="465138"/>
                  <a:pt x="446764" y="454026"/>
                  <a:pt x="480102" y="465138"/>
                </a:cubicBezTo>
                <a:lnTo>
                  <a:pt x="494389" y="469900"/>
                </a:lnTo>
                <a:cubicBezTo>
                  <a:pt x="503914" y="468313"/>
                  <a:pt x="513596" y="467480"/>
                  <a:pt x="522964" y="465138"/>
                </a:cubicBezTo>
                <a:cubicBezTo>
                  <a:pt x="532704" y="462703"/>
                  <a:pt x="551539" y="455613"/>
                  <a:pt x="551539" y="455613"/>
                </a:cubicBezTo>
                <a:cubicBezTo>
                  <a:pt x="563182" y="447852"/>
                  <a:pt x="570060" y="445912"/>
                  <a:pt x="575352" y="431800"/>
                </a:cubicBezTo>
                <a:cubicBezTo>
                  <a:pt x="588102" y="397798"/>
                  <a:pt x="568524" y="415715"/>
                  <a:pt x="594402" y="398463"/>
                </a:cubicBezTo>
                <a:cubicBezTo>
                  <a:pt x="599164" y="400050"/>
                  <a:pt x="603862" y="401846"/>
                  <a:pt x="608689" y="403225"/>
                </a:cubicBezTo>
                <a:cubicBezTo>
                  <a:pt x="614983" y="405023"/>
                  <a:pt x="622293" y="404357"/>
                  <a:pt x="627739" y="407988"/>
                </a:cubicBezTo>
                <a:cubicBezTo>
                  <a:pt x="632501" y="411163"/>
                  <a:pt x="634089" y="417513"/>
                  <a:pt x="637264" y="422275"/>
                </a:cubicBezTo>
                <a:cubicBezTo>
                  <a:pt x="638788" y="428372"/>
                  <a:pt x="643375" y="448785"/>
                  <a:pt x="646789" y="455613"/>
                </a:cubicBezTo>
                <a:cubicBezTo>
                  <a:pt x="649349" y="460732"/>
                  <a:pt x="653754" y="464781"/>
                  <a:pt x="656314" y="469900"/>
                </a:cubicBezTo>
                <a:cubicBezTo>
                  <a:pt x="662731" y="482734"/>
                  <a:pt x="658470" y="487860"/>
                  <a:pt x="670602" y="498475"/>
                </a:cubicBezTo>
                <a:cubicBezTo>
                  <a:pt x="690756" y="516110"/>
                  <a:pt x="693841" y="515746"/>
                  <a:pt x="713464" y="522288"/>
                </a:cubicBezTo>
                <a:lnTo>
                  <a:pt x="742039" y="512763"/>
                </a:lnTo>
                <a:cubicBezTo>
                  <a:pt x="746802" y="511175"/>
                  <a:pt x="752150" y="510785"/>
                  <a:pt x="756327" y="508000"/>
                </a:cubicBezTo>
                <a:lnTo>
                  <a:pt x="784902" y="488950"/>
                </a:lnTo>
                <a:lnTo>
                  <a:pt x="799189" y="479425"/>
                </a:lnTo>
                <a:cubicBezTo>
                  <a:pt x="802364" y="474663"/>
                  <a:pt x="804667" y="469185"/>
                  <a:pt x="808714" y="465138"/>
                </a:cubicBezTo>
                <a:cubicBezTo>
                  <a:pt x="825451" y="448402"/>
                  <a:pt x="830850" y="456734"/>
                  <a:pt x="856339" y="460375"/>
                </a:cubicBezTo>
                <a:cubicBezTo>
                  <a:pt x="865752" y="457238"/>
                  <a:pt x="878199" y="454482"/>
                  <a:pt x="884914" y="446088"/>
                </a:cubicBezTo>
                <a:cubicBezTo>
                  <a:pt x="888050" y="442168"/>
                  <a:pt x="886127" y="435350"/>
                  <a:pt x="889677" y="431800"/>
                </a:cubicBezTo>
                <a:cubicBezTo>
                  <a:pt x="897772" y="423705"/>
                  <a:pt x="908727" y="419100"/>
                  <a:pt x="918252" y="412750"/>
                </a:cubicBezTo>
                <a:lnTo>
                  <a:pt x="946827" y="393700"/>
                </a:lnTo>
                <a:cubicBezTo>
                  <a:pt x="951589" y="390525"/>
                  <a:pt x="955684" y="385985"/>
                  <a:pt x="961114" y="384175"/>
                </a:cubicBezTo>
                <a:lnTo>
                  <a:pt x="975402" y="379413"/>
                </a:lnTo>
                <a:cubicBezTo>
                  <a:pt x="975882" y="379733"/>
                  <a:pt x="1000033" y="397644"/>
                  <a:pt x="1003977" y="393700"/>
                </a:cubicBezTo>
                <a:cubicBezTo>
                  <a:pt x="1011077" y="386600"/>
                  <a:pt x="1010327" y="374650"/>
                  <a:pt x="1013502" y="365125"/>
                </a:cubicBezTo>
                <a:cubicBezTo>
                  <a:pt x="1013503" y="365123"/>
                  <a:pt x="1023026" y="336551"/>
                  <a:pt x="1023027" y="336550"/>
                </a:cubicBezTo>
                <a:cubicBezTo>
                  <a:pt x="1027789" y="333375"/>
                  <a:pt x="1032195" y="329585"/>
                  <a:pt x="1037314" y="327025"/>
                </a:cubicBezTo>
                <a:cubicBezTo>
                  <a:pt x="1041804" y="324780"/>
                  <a:pt x="1046839" y="323850"/>
                  <a:pt x="1051602" y="322263"/>
                </a:cubicBezTo>
                <a:cubicBezTo>
                  <a:pt x="1056364" y="319088"/>
                  <a:pt x="1062313" y="317207"/>
                  <a:pt x="1065889" y="312738"/>
                </a:cubicBezTo>
                <a:cubicBezTo>
                  <a:pt x="1092179" y="279875"/>
                  <a:pt x="1043996" y="316221"/>
                  <a:pt x="1084939" y="288925"/>
                </a:cubicBezTo>
                <a:cubicBezTo>
                  <a:pt x="1099010" y="246712"/>
                  <a:pt x="1084485" y="259241"/>
                  <a:pt x="1137327" y="265113"/>
                </a:cubicBezTo>
                <a:cubicBezTo>
                  <a:pt x="1138575" y="265425"/>
                  <a:pt x="1167556" y="272152"/>
                  <a:pt x="1170664" y="274638"/>
                </a:cubicBezTo>
                <a:cubicBezTo>
                  <a:pt x="1175133" y="278214"/>
                  <a:pt x="1177014" y="284163"/>
                  <a:pt x="1180189" y="288925"/>
                </a:cubicBezTo>
                <a:cubicBezTo>
                  <a:pt x="1181777" y="301625"/>
                  <a:pt x="1182662" y="314433"/>
                  <a:pt x="1184952" y="327025"/>
                </a:cubicBezTo>
                <a:cubicBezTo>
                  <a:pt x="1188111" y="344397"/>
                  <a:pt x="1200374" y="358927"/>
                  <a:pt x="1213527" y="369888"/>
                </a:cubicBezTo>
                <a:cubicBezTo>
                  <a:pt x="1217924" y="373552"/>
                  <a:pt x="1223052" y="376238"/>
                  <a:pt x="1227814" y="379413"/>
                </a:cubicBezTo>
                <a:cubicBezTo>
                  <a:pt x="1230989" y="384175"/>
                  <a:pt x="1236864" y="387996"/>
                  <a:pt x="1237339" y="393700"/>
                </a:cubicBezTo>
                <a:cubicBezTo>
                  <a:pt x="1237997" y="401593"/>
                  <a:pt x="1238142" y="440790"/>
                  <a:pt x="1223052" y="450850"/>
                </a:cubicBezTo>
                <a:cubicBezTo>
                  <a:pt x="1217606" y="454481"/>
                  <a:pt x="1210296" y="453815"/>
                  <a:pt x="1204002" y="455613"/>
                </a:cubicBezTo>
                <a:cubicBezTo>
                  <a:pt x="1199175" y="456992"/>
                  <a:pt x="1194477" y="458788"/>
                  <a:pt x="1189714" y="460375"/>
                </a:cubicBezTo>
                <a:cubicBezTo>
                  <a:pt x="1184952" y="463550"/>
                  <a:pt x="1179003" y="465431"/>
                  <a:pt x="1175427" y="469900"/>
                </a:cubicBezTo>
                <a:cubicBezTo>
                  <a:pt x="1172291" y="473820"/>
                  <a:pt x="1172909" y="479698"/>
                  <a:pt x="1170664" y="484188"/>
                </a:cubicBezTo>
                <a:cubicBezTo>
                  <a:pt x="1162727" y="500062"/>
                  <a:pt x="1161139" y="498475"/>
                  <a:pt x="1146852" y="508000"/>
                </a:cubicBezTo>
                <a:cubicBezTo>
                  <a:pt x="1145264" y="512763"/>
                  <a:pt x="1143468" y="517461"/>
                  <a:pt x="1142089" y="522288"/>
                </a:cubicBezTo>
                <a:cubicBezTo>
                  <a:pt x="1137608" y="537971"/>
                  <a:pt x="1135835" y="548796"/>
                  <a:pt x="1132564" y="565150"/>
                </a:cubicBezTo>
                <a:cubicBezTo>
                  <a:pt x="1134152" y="576263"/>
                  <a:pt x="1132307" y="588448"/>
                  <a:pt x="1137327" y="598488"/>
                </a:cubicBezTo>
                <a:cubicBezTo>
                  <a:pt x="1139572" y="602978"/>
                  <a:pt x="1147124" y="601005"/>
                  <a:pt x="1151614" y="603250"/>
                </a:cubicBezTo>
                <a:cubicBezTo>
                  <a:pt x="1156734" y="605810"/>
                  <a:pt x="1160782" y="610215"/>
                  <a:pt x="1165902" y="612775"/>
                </a:cubicBezTo>
                <a:cubicBezTo>
                  <a:pt x="1205338" y="632494"/>
                  <a:pt x="1153528" y="599765"/>
                  <a:pt x="1194477" y="627063"/>
                </a:cubicBezTo>
                <a:cubicBezTo>
                  <a:pt x="1191033" y="647723"/>
                  <a:pt x="1189386" y="659497"/>
                  <a:pt x="1184952" y="679450"/>
                </a:cubicBezTo>
                <a:cubicBezTo>
                  <a:pt x="1183532" y="685840"/>
                  <a:pt x="1181987" y="692206"/>
                  <a:pt x="1180189" y="698500"/>
                </a:cubicBezTo>
                <a:cubicBezTo>
                  <a:pt x="1178810" y="703327"/>
                  <a:pt x="1176516" y="707887"/>
                  <a:pt x="1175427" y="712788"/>
                </a:cubicBezTo>
                <a:cubicBezTo>
                  <a:pt x="1173332" y="722214"/>
                  <a:pt x="1172558" y="731894"/>
                  <a:pt x="1170664" y="741363"/>
                </a:cubicBezTo>
                <a:cubicBezTo>
                  <a:pt x="1169380" y="747781"/>
                  <a:pt x="1167489" y="754063"/>
                  <a:pt x="1165902" y="760413"/>
                </a:cubicBezTo>
                <a:cubicBezTo>
                  <a:pt x="1159552" y="758825"/>
                  <a:pt x="1153270" y="756934"/>
                  <a:pt x="1146852" y="755650"/>
                </a:cubicBezTo>
                <a:cubicBezTo>
                  <a:pt x="1137383" y="753756"/>
                  <a:pt x="1127703" y="752983"/>
                  <a:pt x="1118277" y="750888"/>
                </a:cubicBezTo>
                <a:cubicBezTo>
                  <a:pt x="1113376" y="749799"/>
                  <a:pt x="1108816" y="747504"/>
                  <a:pt x="1103989" y="746125"/>
                </a:cubicBezTo>
                <a:cubicBezTo>
                  <a:pt x="1097695" y="744327"/>
                  <a:pt x="1091208" y="743244"/>
                  <a:pt x="1084939" y="741363"/>
                </a:cubicBezTo>
                <a:cubicBezTo>
                  <a:pt x="1075322" y="738478"/>
                  <a:pt x="1066104" y="734273"/>
                  <a:pt x="1056364" y="731838"/>
                </a:cubicBezTo>
                <a:cubicBezTo>
                  <a:pt x="1050014" y="730250"/>
                  <a:pt x="1043583" y="728956"/>
                  <a:pt x="1037314" y="727075"/>
                </a:cubicBezTo>
                <a:cubicBezTo>
                  <a:pt x="1027697" y="724190"/>
                  <a:pt x="1008739" y="717550"/>
                  <a:pt x="1008739" y="717550"/>
                </a:cubicBezTo>
                <a:lnTo>
                  <a:pt x="961114" y="722313"/>
                </a:lnTo>
                <a:cubicBezTo>
                  <a:pt x="952441" y="727372"/>
                  <a:pt x="954764" y="741363"/>
                  <a:pt x="951589" y="750888"/>
                </a:cubicBezTo>
                <a:cubicBezTo>
                  <a:pt x="939620" y="786794"/>
                  <a:pt x="955765" y="742539"/>
                  <a:pt x="937302" y="779463"/>
                </a:cubicBezTo>
                <a:cubicBezTo>
                  <a:pt x="917583" y="818899"/>
                  <a:pt x="950312" y="767089"/>
                  <a:pt x="923014" y="808038"/>
                </a:cubicBezTo>
                <a:cubicBezTo>
                  <a:pt x="911679" y="842043"/>
                  <a:pt x="919058" y="828259"/>
                  <a:pt x="903964" y="850900"/>
                </a:cubicBezTo>
                <a:cubicBezTo>
                  <a:pt x="892544" y="885164"/>
                  <a:pt x="906402" y="842369"/>
                  <a:pt x="894439" y="884238"/>
                </a:cubicBezTo>
                <a:cubicBezTo>
                  <a:pt x="893060" y="889065"/>
                  <a:pt x="891264" y="893763"/>
                  <a:pt x="889677" y="898525"/>
                </a:cubicBezTo>
                <a:cubicBezTo>
                  <a:pt x="888089" y="919163"/>
                  <a:pt x="891459" y="940802"/>
                  <a:pt x="884914" y="960438"/>
                </a:cubicBezTo>
                <a:cubicBezTo>
                  <a:pt x="883327" y="965200"/>
                  <a:pt x="875619" y="956201"/>
                  <a:pt x="870627" y="955675"/>
                </a:cubicBezTo>
                <a:cubicBezTo>
                  <a:pt x="845317" y="953011"/>
                  <a:pt x="819827" y="952500"/>
                  <a:pt x="794427" y="950913"/>
                </a:cubicBezTo>
                <a:cubicBezTo>
                  <a:pt x="785374" y="949102"/>
                  <a:pt x="766088" y="946268"/>
                  <a:pt x="756327" y="941388"/>
                </a:cubicBezTo>
                <a:cubicBezTo>
                  <a:pt x="719391" y="922920"/>
                  <a:pt x="763669" y="939074"/>
                  <a:pt x="727752" y="927100"/>
                </a:cubicBezTo>
                <a:cubicBezTo>
                  <a:pt x="716581" y="893592"/>
                  <a:pt x="733366" y="932716"/>
                  <a:pt x="703939" y="903288"/>
                </a:cubicBezTo>
                <a:cubicBezTo>
                  <a:pt x="700389" y="899738"/>
                  <a:pt x="701422" y="893490"/>
                  <a:pt x="699177" y="889000"/>
                </a:cubicBezTo>
                <a:cubicBezTo>
                  <a:pt x="696617" y="883881"/>
                  <a:pt x="692827" y="879475"/>
                  <a:pt x="689652" y="874713"/>
                </a:cubicBezTo>
                <a:cubicBezTo>
                  <a:pt x="691239" y="855663"/>
                  <a:pt x="691271" y="836419"/>
                  <a:pt x="694414" y="817563"/>
                </a:cubicBezTo>
                <a:cubicBezTo>
                  <a:pt x="696065" y="807659"/>
                  <a:pt x="700764" y="798513"/>
                  <a:pt x="703939" y="788988"/>
                </a:cubicBezTo>
                <a:cubicBezTo>
                  <a:pt x="711262" y="767018"/>
                  <a:pt x="707717" y="779627"/>
                  <a:pt x="713464" y="750888"/>
                </a:cubicBezTo>
                <a:cubicBezTo>
                  <a:pt x="711877" y="722313"/>
                  <a:pt x="714315" y="693226"/>
                  <a:pt x="708702" y="665163"/>
                </a:cubicBezTo>
                <a:cubicBezTo>
                  <a:pt x="707579" y="659550"/>
                  <a:pt x="699645" y="657963"/>
                  <a:pt x="694414" y="655638"/>
                </a:cubicBezTo>
                <a:cubicBezTo>
                  <a:pt x="685239" y="651560"/>
                  <a:pt x="675364" y="649288"/>
                  <a:pt x="665839" y="646113"/>
                </a:cubicBezTo>
                <a:lnTo>
                  <a:pt x="622977" y="631825"/>
                </a:lnTo>
                <a:cubicBezTo>
                  <a:pt x="622972" y="631823"/>
                  <a:pt x="594407" y="622304"/>
                  <a:pt x="594402" y="622300"/>
                </a:cubicBezTo>
                <a:cubicBezTo>
                  <a:pt x="589639" y="619125"/>
                  <a:pt x="585544" y="614585"/>
                  <a:pt x="580114" y="612775"/>
                </a:cubicBezTo>
                <a:cubicBezTo>
                  <a:pt x="571879" y="610030"/>
                  <a:pt x="517428" y="603749"/>
                  <a:pt x="513439" y="603250"/>
                </a:cubicBezTo>
                <a:cubicBezTo>
                  <a:pt x="491977" y="596096"/>
                  <a:pt x="471109" y="587020"/>
                  <a:pt x="446764" y="603250"/>
                </a:cubicBezTo>
                <a:cubicBezTo>
                  <a:pt x="437424" y="609477"/>
                  <a:pt x="443242" y="625431"/>
                  <a:pt x="442002" y="636588"/>
                </a:cubicBezTo>
                <a:cubicBezTo>
                  <a:pt x="440066" y="654015"/>
                  <a:pt x="439075" y="671537"/>
                  <a:pt x="437239" y="688975"/>
                </a:cubicBezTo>
                <a:cubicBezTo>
                  <a:pt x="433832" y="721345"/>
                  <a:pt x="432656" y="726003"/>
                  <a:pt x="427714" y="755650"/>
                </a:cubicBezTo>
                <a:cubicBezTo>
                  <a:pt x="426127" y="776288"/>
                  <a:pt x="425519" y="797024"/>
                  <a:pt x="422952" y="817563"/>
                </a:cubicBezTo>
                <a:cubicBezTo>
                  <a:pt x="422329" y="822544"/>
                  <a:pt x="423059" y="830633"/>
                  <a:pt x="418189" y="831850"/>
                </a:cubicBezTo>
                <a:cubicBezTo>
                  <a:pt x="412636" y="833238"/>
                  <a:pt x="409424" y="823831"/>
                  <a:pt x="403902" y="822325"/>
                </a:cubicBezTo>
                <a:cubicBezTo>
                  <a:pt x="391554" y="818957"/>
                  <a:pt x="378452" y="819509"/>
                  <a:pt x="365802" y="817563"/>
                </a:cubicBezTo>
                <a:cubicBezTo>
                  <a:pt x="340801" y="813717"/>
                  <a:pt x="338931" y="811780"/>
                  <a:pt x="313414" y="803275"/>
                </a:cubicBezTo>
                <a:lnTo>
                  <a:pt x="299127" y="798513"/>
                </a:lnTo>
                <a:cubicBezTo>
                  <a:pt x="294364" y="796925"/>
                  <a:pt x="289762" y="794734"/>
                  <a:pt x="284839" y="793750"/>
                </a:cubicBezTo>
                <a:cubicBezTo>
                  <a:pt x="276902" y="792163"/>
                  <a:pt x="268880" y="790951"/>
                  <a:pt x="261027" y="788988"/>
                </a:cubicBezTo>
                <a:cubicBezTo>
                  <a:pt x="256157" y="787770"/>
                  <a:pt x="251691" y="785050"/>
                  <a:pt x="246739" y="784225"/>
                </a:cubicBezTo>
                <a:cubicBezTo>
                  <a:pt x="232559" y="781862"/>
                  <a:pt x="218164" y="781050"/>
                  <a:pt x="203877" y="779463"/>
                </a:cubicBezTo>
                <a:cubicBezTo>
                  <a:pt x="194813" y="752272"/>
                  <a:pt x="199138" y="772096"/>
                  <a:pt x="203877" y="727075"/>
                </a:cubicBezTo>
                <a:cubicBezTo>
                  <a:pt x="205713" y="709637"/>
                  <a:pt x="207294" y="692171"/>
                  <a:pt x="208639" y="674688"/>
                </a:cubicBezTo>
                <a:cubicBezTo>
                  <a:pt x="210469" y="650893"/>
                  <a:pt x="210766" y="626970"/>
                  <a:pt x="213402" y="603250"/>
                </a:cubicBezTo>
                <a:cubicBezTo>
                  <a:pt x="213956" y="598261"/>
                  <a:pt x="216946" y="593833"/>
                  <a:pt x="218164" y="588963"/>
                </a:cubicBezTo>
                <a:cubicBezTo>
                  <a:pt x="220127" y="581110"/>
                  <a:pt x="221339" y="573088"/>
                  <a:pt x="222927" y="565150"/>
                </a:cubicBezTo>
                <a:cubicBezTo>
                  <a:pt x="221339" y="555625"/>
                  <a:pt x="222482" y="545212"/>
                  <a:pt x="218164" y="536575"/>
                </a:cubicBezTo>
                <a:cubicBezTo>
                  <a:pt x="211500" y="523246"/>
                  <a:pt x="176276" y="523107"/>
                  <a:pt x="170539" y="522288"/>
                </a:cubicBezTo>
                <a:cubicBezTo>
                  <a:pt x="136290" y="510870"/>
                  <a:pt x="179054" y="524721"/>
                  <a:pt x="137202" y="512763"/>
                </a:cubicBezTo>
                <a:cubicBezTo>
                  <a:pt x="132375" y="511384"/>
                  <a:pt x="127784" y="509218"/>
                  <a:pt x="122914" y="508000"/>
                </a:cubicBezTo>
                <a:cubicBezTo>
                  <a:pt x="115061" y="506037"/>
                  <a:pt x="107004" y="504994"/>
                  <a:pt x="99102" y="503238"/>
                </a:cubicBezTo>
                <a:cubicBezTo>
                  <a:pt x="81170" y="499253"/>
                  <a:pt x="81669" y="499014"/>
                  <a:pt x="65764" y="493713"/>
                </a:cubicBezTo>
                <a:cubicBezTo>
                  <a:pt x="61002" y="490538"/>
                  <a:pt x="56596" y="486748"/>
                  <a:pt x="51477" y="484188"/>
                </a:cubicBezTo>
                <a:cubicBezTo>
                  <a:pt x="39751" y="478325"/>
                  <a:pt x="19593" y="476493"/>
                  <a:pt x="8614" y="474663"/>
                </a:cubicBezTo>
                <a:cubicBezTo>
                  <a:pt x="5005" y="427738"/>
                  <a:pt x="0" y="412958"/>
                  <a:pt x="8614" y="369888"/>
                </a:cubicBezTo>
                <a:cubicBezTo>
                  <a:pt x="8616" y="369880"/>
                  <a:pt x="20519" y="334173"/>
                  <a:pt x="22902" y="327025"/>
                </a:cubicBezTo>
                <a:lnTo>
                  <a:pt x="27664" y="312738"/>
                </a:lnTo>
                <a:lnTo>
                  <a:pt x="32427" y="298450"/>
                </a:lnTo>
                <a:cubicBezTo>
                  <a:pt x="34014" y="263525"/>
                  <a:pt x="33465" y="228437"/>
                  <a:pt x="37189" y="193675"/>
                </a:cubicBezTo>
                <a:cubicBezTo>
                  <a:pt x="38259" y="183692"/>
                  <a:pt x="43539" y="174625"/>
                  <a:pt x="46714" y="165100"/>
                </a:cubicBezTo>
                <a:cubicBezTo>
                  <a:pt x="53286" y="145385"/>
                  <a:pt x="48694" y="154988"/>
                  <a:pt x="61002" y="136525"/>
                </a:cubicBezTo>
                <a:lnTo>
                  <a:pt x="70527" y="107950"/>
                </a:lnTo>
                <a:lnTo>
                  <a:pt x="75289" y="93663"/>
                </a:lnTo>
                <a:cubicBezTo>
                  <a:pt x="80158" y="20641"/>
                  <a:pt x="75289" y="25400"/>
                  <a:pt x="84814" y="1270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th_Species_88-2010_BCS_Absenc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0"/>
            <a:ext cx="8875059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19188" y="164307"/>
            <a:ext cx="1321457" cy="888206"/>
          </a:xfrm>
          <a:custGeom>
            <a:avLst/>
            <a:gdLst>
              <a:gd name="connsiteX0" fmla="*/ 652462 w 1321457"/>
              <a:gd name="connsiteY0" fmla="*/ 2381 h 888206"/>
              <a:gd name="connsiteX1" fmla="*/ 700087 w 1321457"/>
              <a:gd name="connsiteY1" fmla="*/ 11906 h 888206"/>
              <a:gd name="connsiteX2" fmla="*/ 714375 w 1321457"/>
              <a:gd name="connsiteY2" fmla="*/ 16668 h 888206"/>
              <a:gd name="connsiteX3" fmla="*/ 742950 w 1321457"/>
              <a:gd name="connsiteY3" fmla="*/ 21431 h 888206"/>
              <a:gd name="connsiteX4" fmla="*/ 757237 w 1321457"/>
              <a:gd name="connsiteY4" fmla="*/ 26193 h 888206"/>
              <a:gd name="connsiteX5" fmla="*/ 776287 w 1321457"/>
              <a:gd name="connsiteY5" fmla="*/ 30956 h 888206"/>
              <a:gd name="connsiteX6" fmla="*/ 804862 w 1321457"/>
              <a:gd name="connsiteY6" fmla="*/ 40481 h 888206"/>
              <a:gd name="connsiteX7" fmla="*/ 819150 w 1321457"/>
              <a:gd name="connsiteY7" fmla="*/ 45243 h 888206"/>
              <a:gd name="connsiteX8" fmla="*/ 838200 w 1321457"/>
              <a:gd name="connsiteY8" fmla="*/ 50006 h 888206"/>
              <a:gd name="connsiteX9" fmla="*/ 866775 w 1321457"/>
              <a:gd name="connsiteY9" fmla="*/ 59531 h 888206"/>
              <a:gd name="connsiteX10" fmla="*/ 909637 w 1321457"/>
              <a:gd name="connsiteY10" fmla="*/ 73818 h 888206"/>
              <a:gd name="connsiteX11" fmla="*/ 928687 w 1321457"/>
              <a:gd name="connsiteY11" fmla="*/ 83343 h 888206"/>
              <a:gd name="connsiteX12" fmla="*/ 962025 w 1321457"/>
              <a:gd name="connsiteY12" fmla="*/ 92868 h 888206"/>
              <a:gd name="connsiteX13" fmla="*/ 1004887 w 1321457"/>
              <a:gd name="connsiteY13" fmla="*/ 107156 h 888206"/>
              <a:gd name="connsiteX14" fmla="*/ 1019175 w 1321457"/>
              <a:gd name="connsiteY14" fmla="*/ 111918 h 888206"/>
              <a:gd name="connsiteX15" fmla="*/ 1038225 w 1321457"/>
              <a:gd name="connsiteY15" fmla="*/ 116681 h 888206"/>
              <a:gd name="connsiteX16" fmla="*/ 1052512 w 1321457"/>
              <a:gd name="connsiteY16" fmla="*/ 121443 h 888206"/>
              <a:gd name="connsiteX17" fmla="*/ 1085850 w 1321457"/>
              <a:gd name="connsiteY17" fmla="*/ 126206 h 888206"/>
              <a:gd name="connsiteX18" fmla="*/ 1128712 w 1321457"/>
              <a:gd name="connsiteY18" fmla="*/ 135731 h 888206"/>
              <a:gd name="connsiteX19" fmla="*/ 1143000 w 1321457"/>
              <a:gd name="connsiteY19" fmla="*/ 140493 h 888206"/>
              <a:gd name="connsiteX20" fmla="*/ 1162050 w 1321457"/>
              <a:gd name="connsiteY20" fmla="*/ 145256 h 888206"/>
              <a:gd name="connsiteX21" fmla="*/ 1190625 w 1321457"/>
              <a:gd name="connsiteY21" fmla="*/ 154781 h 888206"/>
              <a:gd name="connsiteX22" fmla="*/ 1209675 w 1321457"/>
              <a:gd name="connsiteY22" fmla="*/ 159543 h 888206"/>
              <a:gd name="connsiteX23" fmla="*/ 1252537 w 1321457"/>
              <a:gd name="connsiteY23" fmla="*/ 173831 h 888206"/>
              <a:gd name="connsiteX24" fmla="*/ 1266825 w 1321457"/>
              <a:gd name="connsiteY24" fmla="*/ 178593 h 888206"/>
              <a:gd name="connsiteX25" fmla="*/ 1304925 w 1321457"/>
              <a:gd name="connsiteY25" fmla="*/ 221456 h 888206"/>
              <a:gd name="connsiteX26" fmla="*/ 1309687 w 1321457"/>
              <a:gd name="connsiteY26" fmla="*/ 359568 h 888206"/>
              <a:gd name="connsiteX27" fmla="*/ 1295400 w 1321457"/>
              <a:gd name="connsiteY27" fmla="*/ 407193 h 888206"/>
              <a:gd name="connsiteX28" fmla="*/ 1281112 w 1321457"/>
              <a:gd name="connsiteY28" fmla="*/ 421481 h 888206"/>
              <a:gd name="connsiteX29" fmla="*/ 1276350 w 1321457"/>
              <a:gd name="connsiteY29" fmla="*/ 435768 h 888206"/>
              <a:gd name="connsiteX30" fmla="*/ 1228725 w 1321457"/>
              <a:gd name="connsiteY30" fmla="*/ 473868 h 888206"/>
              <a:gd name="connsiteX31" fmla="*/ 1200150 w 1321457"/>
              <a:gd name="connsiteY31" fmla="*/ 483393 h 888206"/>
              <a:gd name="connsiteX32" fmla="*/ 1185862 w 1321457"/>
              <a:gd name="connsiteY32" fmla="*/ 488156 h 888206"/>
              <a:gd name="connsiteX33" fmla="*/ 1171575 w 1321457"/>
              <a:gd name="connsiteY33" fmla="*/ 483393 h 888206"/>
              <a:gd name="connsiteX34" fmla="*/ 1152525 w 1321457"/>
              <a:gd name="connsiteY34" fmla="*/ 478631 h 888206"/>
              <a:gd name="connsiteX35" fmla="*/ 1119187 w 1321457"/>
              <a:gd name="connsiteY35" fmla="*/ 464343 h 888206"/>
              <a:gd name="connsiteX36" fmla="*/ 1042987 w 1321457"/>
              <a:gd name="connsiteY36" fmla="*/ 469106 h 888206"/>
              <a:gd name="connsiteX37" fmla="*/ 1023937 w 1321457"/>
              <a:gd name="connsiteY37" fmla="*/ 497681 h 888206"/>
              <a:gd name="connsiteX38" fmla="*/ 1014412 w 1321457"/>
              <a:gd name="connsiteY38" fmla="*/ 535781 h 888206"/>
              <a:gd name="connsiteX39" fmla="*/ 1004887 w 1321457"/>
              <a:gd name="connsiteY39" fmla="*/ 564356 h 888206"/>
              <a:gd name="connsiteX40" fmla="*/ 1000125 w 1321457"/>
              <a:gd name="connsiteY40" fmla="*/ 583406 h 888206"/>
              <a:gd name="connsiteX41" fmla="*/ 985837 w 1321457"/>
              <a:gd name="connsiteY41" fmla="*/ 626268 h 888206"/>
              <a:gd name="connsiteX42" fmla="*/ 981075 w 1321457"/>
              <a:gd name="connsiteY42" fmla="*/ 645318 h 888206"/>
              <a:gd name="connsiteX43" fmla="*/ 976312 w 1321457"/>
              <a:gd name="connsiteY43" fmla="*/ 659606 h 888206"/>
              <a:gd name="connsiteX44" fmla="*/ 971550 w 1321457"/>
              <a:gd name="connsiteY44" fmla="*/ 678656 h 888206"/>
              <a:gd name="connsiteX45" fmla="*/ 962025 w 1321457"/>
              <a:gd name="connsiteY45" fmla="*/ 707231 h 888206"/>
              <a:gd name="connsiteX46" fmla="*/ 952500 w 1321457"/>
              <a:gd name="connsiteY46" fmla="*/ 721518 h 888206"/>
              <a:gd name="connsiteX47" fmla="*/ 942975 w 1321457"/>
              <a:gd name="connsiteY47" fmla="*/ 769143 h 888206"/>
              <a:gd name="connsiteX48" fmla="*/ 928687 w 1321457"/>
              <a:gd name="connsiteY48" fmla="*/ 873918 h 888206"/>
              <a:gd name="connsiteX49" fmla="*/ 919162 w 1321457"/>
              <a:gd name="connsiteY49" fmla="*/ 888206 h 888206"/>
              <a:gd name="connsiteX50" fmla="*/ 871537 w 1321457"/>
              <a:gd name="connsiteY50" fmla="*/ 883443 h 888206"/>
              <a:gd name="connsiteX51" fmla="*/ 842962 w 1321457"/>
              <a:gd name="connsiteY51" fmla="*/ 869156 h 888206"/>
              <a:gd name="connsiteX52" fmla="*/ 814387 w 1321457"/>
              <a:gd name="connsiteY52" fmla="*/ 859631 h 888206"/>
              <a:gd name="connsiteX53" fmla="*/ 800100 w 1321457"/>
              <a:gd name="connsiteY53" fmla="*/ 854868 h 888206"/>
              <a:gd name="connsiteX54" fmla="*/ 766762 w 1321457"/>
              <a:gd name="connsiteY54" fmla="*/ 850106 h 888206"/>
              <a:gd name="connsiteX55" fmla="*/ 738187 w 1321457"/>
              <a:gd name="connsiteY55" fmla="*/ 845343 h 888206"/>
              <a:gd name="connsiteX56" fmla="*/ 671512 w 1321457"/>
              <a:gd name="connsiteY56" fmla="*/ 831056 h 888206"/>
              <a:gd name="connsiteX57" fmla="*/ 628650 w 1321457"/>
              <a:gd name="connsiteY57" fmla="*/ 816768 h 888206"/>
              <a:gd name="connsiteX58" fmla="*/ 609600 w 1321457"/>
              <a:gd name="connsiteY58" fmla="*/ 812006 h 888206"/>
              <a:gd name="connsiteX59" fmla="*/ 595312 w 1321457"/>
              <a:gd name="connsiteY59" fmla="*/ 807243 h 888206"/>
              <a:gd name="connsiteX60" fmla="*/ 557212 w 1321457"/>
              <a:gd name="connsiteY60" fmla="*/ 797718 h 888206"/>
              <a:gd name="connsiteX61" fmla="*/ 528637 w 1321457"/>
              <a:gd name="connsiteY61" fmla="*/ 788193 h 888206"/>
              <a:gd name="connsiteX62" fmla="*/ 514350 w 1321457"/>
              <a:gd name="connsiteY62" fmla="*/ 783431 h 888206"/>
              <a:gd name="connsiteX63" fmla="*/ 495300 w 1321457"/>
              <a:gd name="connsiteY63" fmla="*/ 773906 h 888206"/>
              <a:gd name="connsiteX64" fmla="*/ 466725 w 1321457"/>
              <a:gd name="connsiteY64" fmla="*/ 769143 h 888206"/>
              <a:gd name="connsiteX65" fmla="*/ 442912 w 1321457"/>
              <a:gd name="connsiteY65" fmla="*/ 764381 h 888206"/>
              <a:gd name="connsiteX66" fmla="*/ 414337 w 1321457"/>
              <a:gd name="connsiteY66" fmla="*/ 754856 h 888206"/>
              <a:gd name="connsiteX67" fmla="*/ 381000 w 1321457"/>
              <a:gd name="connsiteY67" fmla="*/ 745331 h 888206"/>
              <a:gd name="connsiteX68" fmla="*/ 347662 w 1321457"/>
              <a:gd name="connsiteY68" fmla="*/ 731043 h 888206"/>
              <a:gd name="connsiteX69" fmla="*/ 304800 w 1321457"/>
              <a:gd name="connsiteY69" fmla="*/ 702468 h 888206"/>
              <a:gd name="connsiteX70" fmla="*/ 290512 w 1321457"/>
              <a:gd name="connsiteY70" fmla="*/ 692943 h 888206"/>
              <a:gd name="connsiteX71" fmla="*/ 276225 w 1321457"/>
              <a:gd name="connsiteY71" fmla="*/ 688181 h 888206"/>
              <a:gd name="connsiteX72" fmla="*/ 257175 w 1321457"/>
              <a:gd name="connsiteY72" fmla="*/ 678656 h 888206"/>
              <a:gd name="connsiteX73" fmla="*/ 228600 w 1321457"/>
              <a:gd name="connsiteY73" fmla="*/ 669131 h 888206"/>
              <a:gd name="connsiteX74" fmla="*/ 190500 w 1321457"/>
              <a:gd name="connsiteY74" fmla="*/ 635793 h 888206"/>
              <a:gd name="connsiteX75" fmla="*/ 161925 w 1321457"/>
              <a:gd name="connsiteY75" fmla="*/ 626268 h 888206"/>
              <a:gd name="connsiteX76" fmla="*/ 142875 w 1321457"/>
              <a:gd name="connsiteY76" fmla="*/ 607218 h 888206"/>
              <a:gd name="connsiteX77" fmla="*/ 114300 w 1321457"/>
              <a:gd name="connsiteY77" fmla="*/ 588168 h 888206"/>
              <a:gd name="connsiteX78" fmla="*/ 80962 w 1321457"/>
              <a:gd name="connsiteY78" fmla="*/ 554831 h 888206"/>
              <a:gd name="connsiteX79" fmla="*/ 66675 w 1321457"/>
              <a:gd name="connsiteY79" fmla="*/ 545306 h 888206"/>
              <a:gd name="connsiteX80" fmla="*/ 47625 w 1321457"/>
              <a:gd name="connsiteY80" fmla="*/ 516731 h 888206"/>
              <a:gd name="connsiteX81" fmla="*/ 33337 w 1321457"/>
              <a:gd name="connsiteY81" fmla="*/ 502443 h 888206"/>
              <a:gd name="connsiteX82" fmla="*/ 14287 w 1321457"/>
              <a:gd name="connsiteY82" fmla="*/ 473868 h 888206"/>
              <a:gd name="connsiteX83" fmla="*/ 0 w 1321457"/>
              <a:gd name="connsiteY83" fmla="*/ 397668 h 888206"/>
              <a:gd name="connsiteX84" fmla="*/ 9525 w 1321457"/>
              <a:gd name="connsiteY84" fmla="*/ 359568 h 888206"/>
              <a:gd name="connsiteX85" fmla="*/ 19050 w 1321457"/>
              <a:gd name="connsiteY85" fmla="*/ 345281 h 888206"/>
              <a:gd name="connsiteX86" fmla="*/ 23812 w 1321457"/>
              <a:gd name="connsiteY86" fmla="*/ 330993 h 888206"/>
              <a:gd name="connsiteX87" fmla="*/ 33337 w 1321457"/>
              <a:gd name="connsiteY87" fmla="*/ 316706 h 888206"/>
              <a:gd name="connsiteX88" fmla="*/ 61912 w 1321457"/>
              <a:gd name="connsiteY88" fmla="*/ 302418 h 888206"/>
              <a:gd name="connsiteX89" fmla="*/ 104775 w 1321457"/>
              <a:gd name="connsiteY89" fmla="*/ 269081 h 888206"/>
              <a:gd name="connsiteX90" fmla="*/ 133350 w 1321457"/>
              <a:gd name="connsiteY90" fmla="*/ 254793 h 888206"/>
              <a:gd name="connsiteX91" fmla="*/ 152400 w 1321457"/>
              <a:gd name="connsiteY91" fmla="*/ 245268 h 888206"/>
              <a:gd name="connsiteX92" fmla="*/ 171450 w 1321457"/>
              <a:gd name="connsiteY92" fmla="*/ 230981 h 888206"/>
              <a:gd name="connsiteX93" fmla="*/ 204787 w 1321457"/>
              <a:gd name="connsiteY93" fmla="*/ 216693 h 888206"/>
              <a:gd name="connsiteX94" fmla="*/ 219075 w 1321457"/>
              <a:gd name="connsiteY94" fmla="*/ 207168 h 888206"/>
              <a:gd name="connsiteX95" fmla="*/ 238125 w 1321457"/>
              <a:gd name="connsiteY95" fmla="*/ 202406 h 888206"/>
              <a:gd name="connsiteX96" fmla="*/ 266700 w 1321457"/>
              <a:gd name="connsiteY96" fmla="*/ 192881 h 888206"/>
              <a:gd name="connsiteX97" fmla="*/ 304800 w 1321457"/>
              <a:gd name="connsiteY97" fmla="*/ 183356 h 888206"/>
              <a:gd name="connsiteX98" fmla="*/ 347662 w 1321457"/>
              <a:gd name="connsiteY98" fmla="*/ 164306 h 888206"/>
              <a:gd name="connsiteX99" fmla="*/ 390525 w 1321457"/>
              <a:gd name="connsiteY99" fmla="*/ 150018 h 888206"/>
              <a:gd name="connsiteX100" fmla="*/ 433387 w 1321457"/>
              <a:gd name="connsiteY100" fmla="*/ 135731 h 888206"/>
              <a:gd name="connsiteX101" fmla="*/ 447675 w 1321457"/>
              <a:gd name="connsiteY101" fmla="*/ 126206 h 888206"/>
              <a:gd name="connsiteX102" fmla="*/ 466725 w 1321457"/>
              <a:gd name="connsiteY102" fmla="*/ 121443 h 888206"/>
              <a:gd name="connsiteX103" fmla="*/ 481012 w 1321457"/>
              <a:gd name="connsiteY103" fmla="*/ 116681 h 888206"/>
              <a:gd name="connsiteX104" fmla="*/ 509587 w 1321457"/>
              <a:gd name="connsiteY104" fmla="*/ 97631 h 888206"/>
              <a:gd name="connsiteX105" fmla="*/ 523875 w 1321457"/>
              <a:gd name="connsiteY105" fmla="*/ 88106 h 888206"/>
              <a:gd name="connsiteX106" fmla="*/ 552450 w 1321457"/>
              <a:gd name="connsiteY106" fmla="*/ 73818 h 888206"/>
              <a:gd name="connsiteX107" fmla="*/ 571500 w 1321457"/>
              <a:gd name="connsiteY107" fmla="*/ 59531 h 888206"/>
              <a:gd name="connsiteX108" fmla="*/ 600075 w 1321457"/>
              <a:gd name="connsiteY108" fmla="*/ 50006 h 888206"/>
              <a:gd name="connsiteX109" fmla="*/ 628650 w 1321457"/>
              <a:gd name="connsiteY109" fmla="*/ 30956 h 888206"/>
              <a:gd name="connsiteX110" fmla="*/ 642937 w 1321457"/>
              <a:gd name="connsiteY110" fmla="*/ 26193 h 888206"/>
              <a:gd name="connsiteX111" fmla="*/ 652462 w 1321457"/>
              <a:gd name="connsiteY111" fmla="*/ 2381 h 88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321457" h="888206">
                <a:moveTo>
                  <a:pt x="652462" y="2381"/>
                </a:moveTo>
                <a:cubicBezTo>
                  <a:pt x="661987" y="0"/>
                  <a:pt x="680186" y="6220"/>
                  <a:pt x="700087" y="11906"/>
                </a:cubicBezTo>
                <a:cubicBezTo>
                  <a:pt x="704914" y="13285"/>
                  <a:pt x="709474" y="15579"/>
                  <a:pt x="714375" y="16668"/>
                </a:cubicBezTo>
                <a:cubicBezTo>
                  <a:pt x="723801" y="18763"/>
                  <a:pt x="733524" y="19336"/>
                  <a:pt x="742950" y="21431"/>
                </a:cubicBezTo>
                <a:cubicBezTo>
                  <a:pt x="747850" y="22520"/>
                  <a:pt x="752410" y="24814"/>
                  <a:pt x="757237" y="26193"/>
                </a:cubicBezTo>
                <a:cubicBezTo>
                  <a:pt x="763531" y="27991"/>
                  <a:pt x="770018" y="29075"/>
                  <a:pt x="776287" y="30956"/>
                </a:cubicBezTo>
                <a:cubicBezTo>
                  <a:pt x="785904" y="33841"/>
                  <a:pt x="795337" y="37306"/>
                  <a:pt x="804862" y="40481"/>
                </a:cubicBezTo>
                <a:cubicBezTo>
                  <a:pt x="809625" y="42068"/>
                  <a:pt x="814280" y="44025"/>
                  <a:pt x="819150" y="45243"/>
                </a:cubicBezTo>
                <a:cubicBezTo>
                  <a:pt x="825500" y="46831"/>
                  <a:pt x="831931" y="48125"/>
                  <a:pt x="838200" y="50006"/>
                </a:cubicBezTo>
                <a:cubicBezTo>
                  <a:pt x="847817" y="52891"/>
                  <a:pt x="857250" y="56356"/>
                  <a:pt x="866775" y="59531"/>
                </a:cubicBezTo>
                <a:lnTo>
                  <a:pt x="909637" y="73818"/>
                </a:lnTo>
                <a:cubicBezTo>
                  <a:pt x="916372" y="76063"/>
                  <a:pt x="922162" y="80546"/>
                  <a:pt x="928687" y="83343"/>
                </a:cubicBezTo>
                <a:cubicBezTo>
                  <a:pt x="941142" y="88681"/>
                  <a:pt x="948590" y="88838"/>
                  <a:pt x="962025" y="92868"/>
                </a:cubicBezTo>
                <a:cubicBezTo>
                  <a:pt x="962092" y="92888"/>
                  <a:pt x="997710" y="104764"/>
                  <a:pt x="1004887" y="107156"/>
                </a:cubicBezTo>
                <a:cubicBezTo>
                  <a:pt x="1009650" y="108744"/>
                  <a:pt x="1014305" y="110700"/>
                  <a:pt x="1019175" y="111918"/>
                </a:cubicBezTo>
                <a:cubicBezTo>
                  <a:pt x="1025525" y="113506"/>
                  <a:pt x="1031931" y="114883"/>
                  <a:pt x="1038225" y="116681"/>
                </a:cubicBezTo>
                <a:cubicBezTo>
                  <a:pt x="1043052" y="118060"/>
                  <a:pt x="1047590" y="120459"/>
                  <a:pt x="1052512" y="121443"/>
                </a:cubicBezTo>
                <a:cubicBezTo>
                  <a:pt x="1063520" y="123645"/>
                  <a:pt x="1074737" y="124618"/>
                  <a:pt x="1085850" y="126206"/>
                </a:cubicBezTo>
                <a:cubicBezTo>
                  <a:pt x="1118011" y="136926"/>
                  <a:pt x="1078425" y="124556"/>
                  <a:pt x="1128712" y="135731"/>
                </a:cubicBezTo>
                <a:cubicBezTo>
                  <a:pt x="1133613" y="136820"/>
                  <a:pt x="1138173" y="139114"/>
                  <a:pt x="1143000" y="140493"/>
                </a:cubicBezTo>
                <a:cubicBezTo>
                  <a:pt x="1149294" y="142291"/>
                  <a:pt x="1155781" y="143375"/>
                  <a:pt x="1162050" y="145256"/>
                </a:cubicBezTo>
                <a:cubicBezTo>
                  <a:pt x="1171667" y="148141"/>
                  <a:pt x="1180884" y="152346"/>
                  <a:pt x="1190625" y="154781"/>
                </a:cubicBezTo>
                <a:cubicBezTo>
                  <a:pt x="1196975" y="156368"/>
                  <a:pt x="1203406" y="157662"/>
                  <a:pt x="1209675" y="159543"/>
                </a:cubicBezTo>
                <a:cubicBezTo>
                  <a:pt x="1209742" y="159563"/>
                  <a:pt x="1245360" y="171439"/>
                  <a:pt x="1252537" y="173831"/>
                </a:cubicBezTo>
                <a:lnTo>
                  <a:pt x="1266825" y="178593"/>
                </a:lnTo>
                <a:cubicBezTo>
                  <a:pt x="1299447" y="211215"/>
                  <a:pt x="1287928" y="195960"/>
                  <a:pt x="1304925" y="221456"/>
                </a:cubicBezTo>
                <a:cubicBezTo>
                  <a:pt x="1321457" y="287583"/>
                  <a:pt x="1317846" y="257575"/>
                  <a:pt x="1309687" y="359568"/>
                </a:cubicBezTo>
                <a:cubicBezTo>
                  <a:pt x="1309124" y="366607"/>
                  <a:pt x="1296819" y="405774"/>
                  <a:pt x="1295400" y="407193"/>
                </a:cubicBezTo>
                <a:lnTo>
                  <a:pt x="1281112" y="421481"/>
                </a:lnTo>
                <a:cubicBezTo>
                  <a:pt x="1279525" y="426243"/>
                  <a:pt x="1278788" y="431380"/>
                  <a:pt x="1276350" y="435768"/>
                </a:cubicBezTo>
                <a:cubicBezTo>
                  <a:pt x="1256766" y="471019"/>
                  <a:pt x="1263743" y="462195"/>
                  <a:pt x="1228725" y="473868"/>
                </a:cubicBezTo>
                <a:lnTo>
                  <a:pt x="1200150" y="483393"/>
                </a:lnTo>
                <a:lnTo>
                  <a:pt x="1185862" y="488156"/>
                </a:lnTo>
                <a:cubicBezTo>
                  <a:pt x="1181100" y="486568"/>
                  <a:pt x="1176402" y="484772"/>
                  <a:pt x="1171575" y="483393"/>
                </a:cubicBezTo>
                <a:cubicBezTo>
                  <a:pt x="1165281" y="481595"/>
                  <a:pt x="1158541" y="481209"/>
                  <a:pt x="1152525" y="478631"/>
                </a:cubicBezTo>
                <a:cubicBezTo>
                  <a:pt x="1106472" y="458895"/>
                  <a:pt x="1173887" y="478019"/>
                  <a:pt x="1119187" y="464343"/>
                </a:cubicBezTo>
                <a:lnTo>
                  <a:pt x="1042987" y="469106"/>
                </a:lnTo>
                <a:cubicBezTo>
                  <a:pt x="1032182" y="472888"/>
                  <a:pt x="1023937" y="497681"/>
                  <a:pt x="1023937" y="497681"/>
                </a:cubicBezTo>
                <a:cubicBezTo>
                  <a:pt x="1009485" y="541039"/>
                  <a:pt x="1031657" y="472551"/>
                  <a:pt x="1014412" y="535781"/>
                </a:cubicBezTo>
                <a:cubicBezTo>
                  <a:pt x="1011770" y="545467"/>
                  <a:pt x="1007322" y="554615"/>
                  <a:pt x="1004887" y="564356"/>
                </a:cubicBezTo>
                <a:cubicBezTo>
                  <a:pt x="1003300" y="570706"/>
                  <a:pt x="1002006" y="577137"/>
                  <a:pt x="1000125" y="583406"/>
                </a:cubicBezTo>
                <a:cubicBezTo>
                  <a:pt x="1000111" y="583453"/>
                  <a:pt x="988226" y="619101"/>
                  <a:pt x="985837" y="626268"/>
                </a:cubicBezTo>
                <a:cubicBezTo>
                  <a:pt x="983767" y="632477"/>
                  <a:pt x="982873" y="639024"/>
                  <a:pt x="981075" y="645318"/>
                </a:cubicBezTo>
                <a:cubicBezTo>
                  <a:pt x="979696" y="650145"/>
                  <a:pt x="977691" y="654779"/>
                  <a:pt x="976312" y="659606"/>
                </a:cubicBezTo>
                <a:cubicBezTo>
                  <a:pt x="974514" y="665900"/>
                  <a:pt x="973431" y="672387"/>
                  <a:pt x="971550" y="678656"/>
                </a:cubicBezTo>
                <a:cubicBezTo>
                  <a:pt x="968665" y="688273"/>
                  <a:pt x="967594" y="698877"/>
                  <a:pt x="962025" y="707231"/>
                </a:cubicBezTo>
                <a:lnTo>
                  <a:pt x="952500" y="721518"/>
                </a:lnTo>
                <a:cubicBezTo>
                  <a:pt x="948221" y="738633"/>
                  <a:pt x="944644" y="750787"/>
                  <a:pt x="942975" y="769143"/>
                </a:cubicBezTo>
                <a:cubicBezTo>
                  <a:pt x="941783" y="782255"/>
                  <a:pt x="944604" y="850042"/>
                  <a:pt x="928687" y="873918"/>
                </a:cubicBezTo>
                <a:lnTo>
                  <a:pt x="919162" y="888206"/>
                </a:lnTo>
                <a:cubicBezTo>
                  <a:pt x="903287" y="886618"/>
                  <a:pt x="887306" y="885869"/>
                  <a:pt x="871537" y="883443"/>
                </a:cubicBezTo>
                <a:cubicBezTo>
                  <a:pt x="851614" y="880378"/>
                  <a:pt x="861661" y="877467"/>
                  <a:pt x="842962" y="869156"/>
                </a:cubicBezTo>
                <a:cubicBezTo>
                  <a:pt x="833787" y="865078"/>
                  <a:pt x="823912" y="862806"/>
                  <a:pt x="814387" y="859631"/>
                </a:cubicBezTo>
                <a:lnTo>
                  <a:pt x="800100" y="854868"/>
                </a:lnTo>
                <a:cubicBezTo>
                  <a:pt x="789451" y="851318"/>
                  <a:pt x="777857" y="851813"/>
                  <a:pt x="766762" y="850106"/>
                </a:cubicBezTo>
                <a:cubicBezTo>
                  <a:pt x="757218" y="848638"/>
                  <a:pt x="747629" y="847366"/>
                  <a:pt x="738187" y="845343"/>
                </a:cubicBezTo>
                <a:cubicBezTo>
                  <a:pt x="655144" y="827547"/>
                  <a:pt x="739241" y="842343"/>
                  <a:pt x="671512" y="831056"/>
                </a:cubicBezTo>
                <a:lnTo>
                  <a:pt x="628650" y="816768"/>
                </a:lnTo>
                <a:cubicBezTo>
                  <a:pt x="622441" y="814698"/>
                  <a:pt x="615894" y="813804"/>
                  <a:pt x="609600" y="812006"/>
                </a:cubicBezTo>
                <a:cubicBezTo>
                  <a:pt x="604773" y="810627"/>
                  <a:pt x="600155" y="808564"/>
                  <a:pt x="595312" y="807243"/>
                </a:cubicBezTo>
                <a:cubicBezTo>
                  <a:pt x="582682" y="803798"/>
                  <a:pt x="569912" y="800893"/>
                  <a:pt x="557212" y="797718"/>
                </a:cubicBezTo>
                <a:cubicBezTo>
                  <a:pt x="547472" y="795283"/>
                  <a:pt x="538162" y="791368"/>
                  <a:pt x="528637" y="788193"/>
                </a:cubicBezTo>
                <a:cubicBezTo>
                  <a:pt x="523875" y="786606"/>
                  <a:pt x="518840" y="785676"/>
                  <a:pt x="514350" y="783431"/>
                </a:cubicBezTo>
                <a:cubicBezTo>
                  <a:pt x="508000" y="780256"/>
                  <a:pt x="502100" y="775946"/>
                  <a:pt x="495300" y="773906"/>
                </a:cubicBezTo>
                <a:cubicBezTo>
                  <a:pt x="486051" y="771131"/>
                  <a:pt x="476226" y="770870"/>
                  <a:pt x="466725" y="769143"/>
                </a:cubicBezTo>
                <a:cubicBezTo>
                  <a:pt x="458761" y="767695"/>
                  <a:pt x="450722" y="766511"/>
                  <a:pt x="442912" y="764381"/>
                </a:cubicBezTo>
                <a:cubicBezTo>
                  <a:pt x="433226" y="761739"/>
                  <a:pt x="424077" y="757291"/>
                  <a:pt x="414337" y="754856"/>
                </a:cubicBezTo>
                <a:cubicBezTo>
                  <a:pt x="390417" y="748875"/>
                  <a:pt x="401497" y="752163"/>
                  <a:pt x="381000" y="745331"/>
                </a:cubicBezTo>
                <a:cubicBezTo>
                  <a:pt x="328989" y="710658"/>
                  <a:pt x="409175" y="761800"/>
                  <a:pt x="347662" y="731043"/>
                </a:cubicBezTo>
                <a:cubicBezTo>
                  <a:pt x="347655" y="731040"/>
                  <a:pt x="311947" y="707233"/>
                  <a:pt x="304800" y="702468"/>
                </a:cubicBezTo>
                <a:cubicBezTo>
                  <a:pt x="300037" y="699293"/>
                  <a:pt x="295942" y="694753"/>
                  <a:pt x="290512" y="692943"/>
                </a:cubicBezTo>
                <a:cubicBezTo>
                  <a:pt x="285750" y="691356"/>
                  <a:pt x="280839" y="690158"/>
                  <a:pt x="276225" y="688181"/>
                </a:cubicBezTo>
                <a:cubicBezTo>
                  <a:pt x="269699" y="685384"/>
                  <a:pt x="263767" y="681293"/>
                  <a:pt x="257175" y="678656"/>
                </a:cubicBezTo>
                <a:cubicBezTo>
                  <a:pt x="247853" y="674927"/>
                  <a:pt x="228600" y="669131"/>
                  <a:pt x="228600" y="669131"/>
                </a:cubicBezTo>
                <a:cubicBezTo>
                  <a:pt x="217488" y="652462"/>
                  <a:pt x="214313" y="643731"/>
                  <a:pt x="190500" y="635793"/>
                </a:cubicBezTo>
                <a:lnTo>
                  <a:pt x="161925" y="626268"/>
                </a:lnTo>
                <a:cubicBezTo>
                  <a:pt x="153842" y="602024"/>
                  <a:pt x="163656" y="618763"/>
                  <a:pt x="142875" y="607218"/>
                </a:cubicBezTo>
                <a:cubicBezTo>
                  <a:pt x="132868" y="601658"/>
                  <a:pt x="114300" y="588168"/>
                  <a:pt x="114300" y="588168"/>
                </a:cubicBezTo>
                <a:cubicBezTo>
                  <a:pt x="105916" y="563021"/>
                  <a:pt x="113714" y="576666"/>
                  <a:pt x="80962" y="554831"/>
                </a:cubicBezTo>
                <a:lnTo>
                  <a:pt x="66675" y="545306"/>
                </a:lnTo>
                <a:cubicBezTo>
                  <a:pt x="60325" y="535781"/>
                  <a:pt x="55720" y="524826"/>
                  <a:pt x="47625" y="516731"/>
                </a:cubicBezTo>
                <a:cubicBezTo>
                  <a:pt x="42862" y="511968"/>
                  <a:pt x="37472" y="507760"/>
                  <a:pt x="33337" y="502443"/>
                </a:cubicBezTo>
                <a:cubicBezTo>
                  <a:pt x="26309" y="493407"/>
                  <a:pt x="14287" y="473868"/>
                  <a:pt x="14287" y="473868"/>
                </a:cubicBezTo>
                <a:cubicBezTo>
                  <a:pt x="1658" y="423351"/>
                  <a:pt x="6386" y="448758"/>
                  <a:pt x="0" y="397668"/>
                </a:cubicBezTo>
                <a:cubicBezTo>
                  <a:pt x="1812" y="388607"/>
                  <a:pt x="4642" y="369333"/>
                  <a:pt x="9525" y="359568"/>
                </a:cubicBezTo>
                <a:cubicBezTo>
                  <a:pt x="12085" y="354449"/>
                  <a:pt x="15875" y="350043"/>
                  <a:pt x="19050" y="345281"/>
                </a:cubicBezTo>
                <a:cubicBezTo>
                  <a:pt x="20637" y="340518"/>
                  <a:pt x="21567" y="335483"/>
                  <a:pt x="23812" y="330993"/>
                </a:cubicBezTo>
                <a:cubicBezTo>
                  <a:pt x="26372" y="325874"/>
                  <a:pt x="29290" y="320753"/>
                  <a:pt x="33337" y="316706"/>
                </a:cubicBezTo>
                <a:cubicBezTo>
                  <a:pt x="42569" y="307475"/>
                  <a:pt x="50293" y="306292"/>
                  <a:pt x="61912" y="302418"/>
                </a:cubicBezTo>
                <a:cubicBezTo>
                  <a:pt x="74240" y="290091"/>
                  <a:pt x="87686" y="274778"/>
                  <a:pt x="104775" y="269081"/>
                </a:cubicBezTo>
                <a:cubicBezTo>
                  <a:pt x="130970" y="260348"/>
                  <a:pt x="107499" y="269565"/>
                  <a:pt x="133350" y="254793"/>
                </a:cubicBezTo>
                <a:cubicBezTo>
                  <a:pt x="139514" y="251271"/>
                  <a:pt x="146380" y="249031"/>
                  <a:pt x="152400" y="245268"/>
                </a:cubicBezTo>
                <a:cubicBezTo>
                  <a:pt x="159131" y="241061"/>
                  <a:pt x="164719" y="235188"/>
                  <a:pt x="171450" y="230981"/>
                </a:cubicBezTo>
                <a:cubicBezTo>
                  <a:pt x="211090" y="206207"/>
                  <a:pt x="172381" y="232897"/>
                  <a:pt x="204787" y="216693"/>
                </a:cubicBezTo>
                <a:cubicBezTo>
                  <a:pt x="209907" y="214133"/>
                  <a:pt x="213814" y="209423"/>
                  <a:pt x="219075" y="207168"/>
                </a:cubicBezTo>
                <a:cubicBezTo>
                  <a:pt x="225091" y="204590"/>
                  <a:pt x="231856" y="204287"/>
                  <a:pt x="238125" y="202406"/>
                </a:cubicBezTo>
                <a:cubicBezTo>
                  <a:pt x="247742" y="199521"/>
                  <a:pt x="257175" y="196056"/>
                  <a:pt x="266700" y="192881"/>
                </a:cubicBezTo>
                <a:cubicBezTo>
                  <a:pt x="279119" y="188741"/>
                  <a:pt x="304800" y="183356"/>
                  <a:pt x="304800" y="183356"/>
                </a:cubicBezTo>
                <a:cubicBezTo>
                  <a:pt x="327441" y="168262"/>
                  <a:pt x="313657" y="175641"/>
                  <a:pt x="347662" y="164306"/>
                </a:cubicBezTo>
                <a:cubicBezTo>
                  <a:pt x="406819" y="144587"/>
                  <a:pt x="322275" y="163669"/>
                  <a:pt x="390525" y="150018"/>
                </a:cubicBezTo>
                <a:cubicBezTo>
                  <a:pt x="454599" y="117981"/>
                  <a:pt x="359534" y="163425"/>
                  <a:pt x="433387" y="135731"/>
                </a:cubicBezTo>
                <a:cubicBezTo>
                  <a:pt x="438747" y="133721"/>
                  <a:pt x="442414" y="128461"/>
                  <a:pt x="447675" y="126206"/>
                </a:cubicBezTo>
                <a:cubicBezTo>
                  <a:pt x="453691" y="123628"/>
                  <a:pt x="460431" y="123241"/>
                  <a:pt x="466725" y="121443"/>
                </a:cubicBezTo>
                <a:cubicBezTo>
                  <a:pt x="471552" y="120064"/>
                  <a:pt x="476250" y="118268"/>
                  <a:pt x="481012" y="116681"/>
                </a:cubicBezTo>
                <a:lnTo>
                  <a:pt x="509587" y="97631"/>
                </a:lnTo>
                <a:cubicBezTo>
                  <a:pt x="514350" y="94456"/>
                  <a:pt x="518445" y="89916"/>
                  <a:pt x="523875" y="88106"/>
                </a:cubicBezTo>
                <a:cubicBezTo>
                  <a:pt x="541568" y="82208"/>
                  <a:pt x="536293" y="85358"/>
                  <a:pt x="552450" y="73818"/>
                </a:cubicBezTo>
                <a:cubicBezTo>
                  <a:pt x="558909" y="69205"/>
                  <a:pt x="564401" y="63081"/>
                  <a:pt x="571500" y="59531"/>
                </a:cubicBezTo>
                <a:cubicBezTo>
                  <a:pt x="580480" y="55041"/>
                  <a:pt x="600075" y="50006"/>
                  <a:pt x="600075" y="50006"/>
                </a:cubicBezTo>
                <a:lnTo>
                  <a:pt x="628650" y="30956"/>
                </a:lnTo>
                <a:cubicBezTo>
                  <a:pt x="632827" y="28171"/>
                  <a:pt x="638276" y="28057"/>
                  <a:pt x="642937" y="26193"/>
                </a:cubicBezTo>
                <a:cubicBezTo>
                  <a:pt x="646233" y="24875"/>
                  <a:pt x="642937" y="4762"/>
                  <a:pt x="652462" y="2381"/>
                </a:cubicBezTo>
                <a:close/>
              </a:path>
            </a:pathLst>
          </a:cu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356257" y="3495675"/>
            <a:ext cx="777468" cy="876300"/>
          </a:xfrm>
          <a:custGeom>
            <a:avLst/>
            <a:gdLst>
              <a:gd name="connsiteX0" fmla="*/ 601256 w 777468"/>
              <a:gd name="connsiteY0" fmla="*/ 357188 h 876300"/>
              <a:gd name="connsiteX1" fmla="*/ 625068 w 777468"/>
              <a:gd name="connsiteY1" fmla="*/ 333375 h 876300"/>
              <a:gd name="connsiteX2" fmla="*/ 634593 w 777468"/>
              <a:gd name="connsiteY2" fmla="*/ 319088 h 876300"/>
              <a:gd name="connsiteX3" fmla="*/ 663168 w 777468"/>
              <a:gd name="connsiteY3" fmla="*/ 309563 h 876300"/>
              <a:gd name="connsiteX4" fmla="*/ 691743 w 777468"/>
              <a:gd name="connsiteY4" fmla="*/ 295275 h 876300"/>
              <a:gd name="connsiteX5" fmla="*/ 710793 w 777468"/>
              <a:gd name="connsiteY5" fmla="*/ 300038 h 876300"/>
              <a:gd name="connsiteX6" fmla="*/ 725081 w 777468"/>
              <a:gd name="connsiteY6" fmla="*/ 309563 h 876300"/>
              <a:gd name="connsiteX7" fmla="*/ 744131 w 777468"/>
              <a:gd name="connsiteY7" fmla="*/ 338138 h 876300"/>
              <a:gd name="connsiteX8" fmla="*/ 763181 w 777468"/>
              <a:gd name="connsiteY8" fmla="*/ 366713 h 876300"/>
              <a:gd name="connsiteX9" fmla="*/ 772706 w 777468"/>
              <a:gd name="connsiteY9" fmla="*/ 395288 h 876300"/>
              <a:gd name="connsiteX10" fmla="*/ 777468 w 777468"/>
              <a:gd name="connsiteY10" fmla="*/ 409575 h 876300"/>
              <a:gd name="connsiteX11" fmla="*/ 763181 w 777468"/>
              <a:gd name="connsiteY11" fmla="*/ 442913 h 876300"/>
              <a:gd name="connsiteX12" fmla="*/ 734606 w 777468"/>
              <a:gd name="connsiteY12" fmla="*/ 452438 h 876300"/>
              <a:gd name="connsiteX13" fmla="*/ 725081 w 777468"/>
              <a:gd name="connsiteY13" fmla="*/ 466725 h 876300"/>
              <a:gd name="connsiteX14" fmla="*/ 682218 w 777468"/>
              <a:gd name="connsiteY14" fmla="*/ 495300 h 876300"/>
              <a:gd name="connsiteX15" fmla="*/ 658406 w 777468"/>
              <a:gd name="connsiteY15" fmla="*/ 523875 h 876300"/>
              <a:gd name="connsiteX16" fmla="*/ 667931 w 777468"/>
              <a:gd name="connsiteY16" fmla="*/ 566738 h 876300"/>
              <a:gd name="connsiteX17" fmla="*/ 677456 w 777468"/>
              <a:gd name="connsiteY17" fmla="*/ 581025 h 876300"/>
              <a:gd name="connsiteX18" fmla="*/ 682218 w 777468"/>
              <a:gd name="connsiteY18" fmla="*/ 595313 h 876300"/>
              <a:gd name="connsiteX19" fmla="*/ 696506 w 777468"/>
              <a:gd name="connsiteY19" fmla="*/ 604838 h 876300"/>
              <a:gd name="connsiteX20" fmla="*/ 706031 w 777468"/>
              <a:gd name="connsiteY20" fmla="*/ 633413 h 876300"/>
              <a:gd name="connsiteX21" fmla="*/ 691743 w 777468"/>
              <a:gd name="connsiteY21" fmla="*/ 714375 h 876300"/>
              <a:gd name="connsiteX22" fmla="*/ 672693 w 777468"/>
              <a:gd name="connsiteY22" fmla="*/ 723900 h 876300"/>
              <a:gd name="connsiteX23" fmla="*/ 667931 w 777468"/>
              <a:gd name="connsiteY23" fmla="*/ 738188 h 876300"/>
              <a:gd name="connsiteX24" fmla="*/ 620306 w 777468"/>
              <a:gd name="connsiteY24" fmla="*/ 766763 h 876300"/>
              <a:gd name="connsiteX25" fmla="*/ 601256 w 777468"/>
              <a:gd name="connsiteY25" fmla="*/ 781050 h 876300"/>
              <a:gd name="connsiteX26" fmla="*/ 548868 w 777468"/>
              <a:gd name="connsiteY26" fmla="*/ 809625 h 876300"/>
              <a:gd name="connsiteX27" fmla="*/ 510768 w 777468"/>
              <a:gd name="connsiteY27" fmla="*/ 819150 h 876300"/>
              <a:gd name="connsiteX28" fmla="*/ 463143 w 777468"/>
              <a:gd name="connsiteY28" fmla="*/ 833438 h 876300"/>
              <a:gd name="connsiteX29" fmla="*/ 453618 w 777468"/>
              <a:gd name="connsiteY29" fmla="*/ 847725 h 876300"/>
              <a:gd name="connsiteX30" fmla="*/ 425043 w 777468"/>
              <a:gd name="connsiteY30" fmla="*/ 857250 h 876300"/>
              <a:gd name="connsiteX31" fmla="*/ 410756 w 777468"/>
              <a:gd name="connsiteY31" fmla="*/ 866775 h 876300"/>
              <a:gd name="connsiteX32" fmla="*/ 382181 w 777468"/>
              <a:gd name="connsiteY32" fmla="*/ 876300 h 876300"/>
              <a:gd name="connsiteX33" fmla="*/ 339318 w 777468"/>
              <a:gd name="connsiteY33" fmla="*/ 847725 h 876300"/>
              <a:gd name="connsiteX34" fmla="*/ 325031 w 777468"/>
              <a:gd name="connsiteY34" fmla="*/ 838200 h 876300"/>
              <a:gd name="connsiteX35" fmla="*/ 310743 w 777468"/>
              <a:gd name="connsiteY35" fmla="*/ 809625 h 876300"/>
              <a:gd name="connsiteX36" fmla="*/ 325031 w 777468"/>
              <a:gd name="connsiteY36" fmla="*/ 781050 h 876300"/>
              <a:gd name="connsiteX37" fmla="*/ 339318 w 777468"/>
              <a:gd name="connsiteY37" fmla="*/ 771525 h 876300"/>
              <a:gd name="connsiteX38" fmla="*/ 348843 w 777468"/>
              <a:gd name="connsiteY38" fmla="*/ 742950 h 876300"/>
              <a:gd name="connsiteX39" fmla="*/ 358368 w 777468"/>
              <a:gd name="connsiteY39" fmla="*/ 728663 h 876300"/>
              <a:gd name="connsiteX40" fmla="*/ 363131 w 777468"/>
              <a:gd name="connsiteY40" fmla="*/ 714375 h 876300"/>
              <a:gd name="connsiteX41" fmla="*/ 348843 w 777468"/>
              <a:gd name="connsiteY41" fmla="*/ 628650 h 876300"/>
              <a:gd name="connsiteX42" fmla="*/ 344081 w 777468"/>
              <a:gd name="connsiteY42" fmla="*/ 614363 h 876300"/>
              <a:gd name="connsiteX43" fmla="*/ 334556 w 777468"/>
              <a:gd name="connsiteY43" fmla="*/ 561975 h 876300"/>
              <a:gd name="connsiteX44" fmla="*/ 329793 w 777468"/>
              <a:gd name="connsiteY44" fmla="*/ 542925 h 876300"/>
              <a:gd name="connsiteX45" fmla="*/ 320268 w 777468"/>
              <a:gd name="connsiteY45" fmla="*/ 528638 h 876300"/>
              <a:gd name="connsiteX46" fmla="*/ 291693 w 777468"/>
              <a:gd name="connsiteY46" fmla="*/ 519113 h 876300"/>
              <a:gd name="connsiteX47" fmla="*/ 263118 w 777468"/>
              <a:gd name="connsiteY47" fmla="*/ 500063 h 876300"/>
              <a:gd name="connsiteX48" fmla="*/ 229781 w 777468"/>
              <a:gd name="connsiteY48" fmla="*/ 490538 h 876300"/>
              <a:gd name="connsiteX49" fmla="*/ 186918 w 777468"/>
              <a:gd name="connsiteY49" fmla="*/ 476250 h 876300"/>
              <a:gd name="connsiteX50" fmla="*/ 158343 w 777468"/>
              <a:gd name="connsiteY50" fmla="*/ 466725 h 876300"/>
              <a:gd name="connsiteX51" fmla="*/ 144056 w 777468"/>
              <a:gd name="connsiteY51" fmla="*/ 457200 h 876300"/>
              <a:gd name="connsiteX52" fmla="*/ 115481 w 777468"/>
              <a:gd name="connsiteY52" fmla="*/ 452438 h 876300"/>
              <a:gd name="connsiteX53" fmla="*/ 96431 w 777468"/>
              <a:gd name="connsiteY53" fmla="*/ 447675 h 876300"/>
              <a:gd name="connsiteX54" fmla="*/ 82143 w 777468"/>
              <a:gd name="connsiteY54" fmla="*/ 442913 h 876300"/>
              <a:gd name="connsiteX55" fmla="*/ 44043 w 777468"/>
              <a:gd name="connsiteY55" fmla="*/ 438150 h 876300"/>
              <a:gd name="connsiteX56" fmla="*/ 29756 w 777468"/>
              <a:gd name="connsiteY56" fmla="*/ 433388 h 876300"/>
              <a:gd name="connsiteX57" fmla="*/ 10706 w 777468"/>
              <a:gd name="connsiteY57" fmla="*/ 366713 h 876300"/>
              <a:gd name="connsiteX58" fmla="*/ 15468 w 777468"/>
              <a:gd name="connsiteY58" fmla="*/ 238125 h 876300"/>
              <a:gd name="connsiteX59" fmla="*/ 20231 w 777468"/>
              <a:gd name="connsiteY59" fmla="*/ 223838 h 876300"/>
              <a:gd name="connsiteX60" fmla="*/ 24993 w 777468"/>
              <a:gd name="connsiteY60" fmla="*/ 195263 h 876300"/>
              <a:gd name="connsiteX61" fmla="*/ 29756 w 777468"/>
              <a:gd name="connsiteY61" fmla="*/ 147638 h 876300"/>
              <a:gd name="connsiteX62" fmla="*/ 34518 w 777468"/>
              <a:gd name="connsiteY62" fmla="*/ 128588 h 876300"/>
              <a:gd name="connsiteX63" fmla="*/ 39281 w 777468"/>
              <a:gd name="connsiteY63" fmla="*/ 104775 h 876300"/>
              <a:gd name="connsiteX64" fmla="*/ 44043 w 777468"/>
              <a:gd name="connsiteY64" fmla="*/ 76200 h 876300"/>
              <a:gd name="connsiteX65" fmla="*/ 53568 w 777468"/>
              <a:gd name="connsiteY65" fmla="*/ 47625 h 876300"/>
              <a:gd name="connsiteX66" fmla="*/ 67856 w 777468"/>
              <a:gd name="connsiteY66" fmla="*/ 33338 h 876300"/>
              <a:gd name="connsiteX67" fmla="*/ 96431 w 777468"/>
              <a:gd name="connsiteY67" fmla="*/ 14288 h 876300"/>
              <a:gd name="connsiteX68" fmla="*/ 110718 w 777468"/>
              <a:gd name="connsiteY68" fmla="*/ 9525 h 876300"/>
              <a:gd name="connsiteX69" fmla="*/ 125006 w 777468"/>
              <a:gd name="connsiteY69" fmla="*/ 0 h 876300"/>
              <a:gd name="connsiteX70" fmla="*/ 167868 w 777468"/>
              <a:gd name="connsiteY70" fmla="*/ 4763 h 876300"/>
              <a:gd name="connsiteX71" fmla="*/ 196443 w 777468"/>
              <a:gd name="connsiteY71" fmla="*/ 14288 h 876300"/>
              <a:gd name="connsiteX72" fmla="*/ 201206 w 777468"/>
              <a:gd name="connsiteY72" fmla="*/ 28575 h 876300"/>
              <a:gd name="connsiteX73" fmla="*/ 225018 w 777468"/>
              <a:gd name="connsiteY73" fmla="*/ 57150 h 876300"/>
              <a:gd name="connsiteX74" fmla="*/ 229781 w 777468"/>
              <a:gd name="connsiteY74" fmla="*/ 71438 h 876300"/>
              <a:gd name="connsiteX75" fmla="*/ 239306 w 777468"/>
              <a:gd name="connsiteY75" fmla="*/ 85725 h 876300"/>
              <a:gd name="connsiteX76" fmla="*/ 234543 w 777468"/>
              <a:gd name="connsiteY76" fmla="*/ 161925 h 876300"/>
              <a:gd name="connsiteX77" fmla="*/ 229781 w 777468"/>
              <a:gd name="connsiteY77" fmla="*/ 176213 h 876300"/>
              <a:gd name="connsiteX78" fmla="*/ 225018 w 777468"/>
              <a:gd name="connsiteY78" fmla="*/ 195263 h 876300"/>
              <a:gd name="connsiteX79" fmla="*/ 210731 w 777468"/>
              <a:gd name="connsiteY79" fmla="*/ 238125 h 876300"/>
              <a:gd name="connsiteX80" fmla="*/ 205968 w 777468"/>
              <a:gd name="connsiteY80" fmla="*/ 252413 h 876300"/>
              <a:gd name="connsiteX81" fmla="*/ 201206 w 777468"/>
              <a:gd name="connsiteY81" fmla="*/ 266700 h 876300"/>
              <a:gd name="connsiteX82" fmla="*/ 210731 w 777468"/>
              <a:gd name="connsiteY82" fmla="*/ 280988 h 876300"/>
              <a:gd name="connsiteX83" fmla="*/ 239306 w 777468"/>
              <a:gd name="connsiteY83" fmla="*/ 295275 h 876300"/>
              <a:gd name="connsiteX84" fmla="*/ 291693 w 777468"/>
              <a:gd name="connsiteY84" fmla="*/ 319088 h 876300"/>
              <a:gd name="connsiteX85" fmla="*/ 391706 w 777468"/>
              <a:gd name="connsiteY85" fmla="*/ 314325 h 876300"/>
              <a:gd name="connsiteX86" fmla="*/ 420281 w 777468"/>
              <a:gd name="connsiteY86" fmla="*/ 309563 h 876300"/>
              <a:gd name="connsiteX87" fmla="*/ 434568 w 777468"/>
              <a:gd name="connsiteY87" fmla="*/ 300038 h 876300"/>
              <a:gd name="connsiteX88" fmla="*/ 448856 w 777468"/>
              <a:gd name="connsiteY88" fmla="*/ 295275 h 876300"/>
              <a:gd name="connsiteX89" fmla="*/ 472668 w 777468"/>
              <a:gd name="connsiteY89" fmla="*/ 276225 h 876300"/>
              <a:gd name="connsiteX90" fmla="*/ 501243 w 777468"/>
              <a:gd name="connsiteY90" fmla="*/ 247650 h 876300"/>
              <a:gd name="connsiteX91" fmla="*/ 520293 w 777468"/>
              <a:gd name="connsiteY91" fmla="*/ 252413 h 876300"/>
              <a:gd name="connsiteX92" fmla="*/ 529818 w 777468"/>
              <a:gd name="connsiteY92" fmla="*/ 266700 h 876300"/>
              <a:gd name="connsiteX93" fmla="*/ 548868 w 777468"/>
              <a:gd name="connsiteY93" fmla="*/ 314325 h 876300"/>
              <a:gd name="connsiteX94" fmla="*/ 563156 w 777468"/>
              <a:gd name="connsiteY94" fmla="*/ 328613 h 876300"/>
              <a:gd name="connsiteX95" fmla="*/ 591731 w 777468"/>
              <a:gd name="connsiteY95" fmla="*/ 342900 h 876300"/>
              <a:gd name="connsiteX96" fmla="*/ 601256 w 777468"/>
              <a:gd name="connsiteY96" fmla="*/ 357188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777468" h="876300">
                <a:moveTo>
                  <a:pt x="601256" y="357188"/>
                </a:moveTo>
                <a:cubicBezTo>
                  <a:pt x="626654" y="319090"/>
                  <a:pt x="593321" y="365122"/>
                  <a:pt x="625068" y="333375"/>
                </a:cubicBezTo>
                <a:cubicBezTo>
                  <a:pt x="629115" y="329328"/>
                  <a:pt x="629739" y="322121"/>
                  <a:pt x="634593" y="319088"/>
                </a:cubicBezTo>
                <a:cubicBezTo>
                  <a:pt x="643107" y="313767"/>
                  <a:pt x="663168" y="309563"/>
                  <a:pt x="663168" y="309563"/>
                </a:cubicBezTo>
                <a:cubicBezTo>
                  <a:pt x="670390" y="304749"/>
                  <a:pt x="681886" y="295275"/>
                  <a:pt x="691743" y="295275"/>
                </a:cubicBezTo>
                <a:cubicBezTo>
                  <a:pt x="698288" y="295275"/>
                  <a:pt x="704443" y="298450"/>
                  <a:pt x="710793" y="300038"/>
                </a:cubicBezTo>
                <a:cubicBezTo>
                  <a:pt x="715556" y="303213"/>
                  <a:pt x="721312" y="305255"/>
                  <a:pt x="725081" y="309563"/>
                </a:cubicBezTo>
                <a:cubicBezTo>
                  <a:pt x="732619" y="318178"/>
                  <a:pt x="744131" y="338138"/>
                  <a:pt x="744131" y="338138"/>
                </a:cubicBezTo>
                <a:cubicBezTo>
                  <a:pt x="759884" y="385400"/>
                  <a:pt x="733454" y="313205"/>
                  <a:pt x="763181" y="366713"/>
                </a:cubicBezTo>
                <a:cubicBezTo>
                  <a:pt x="768057" y="375490"/>
                  <a:pt x="769531" y="385763"/>
                  <a:pt x="772706" y="395288"/>
                </a:cubicBezTo>
                <a:lnTo>
                  <a:pt x="777468" y="409575"/>
                </a:lnTo>
                <a:cubicBezTo>
                  <a:pt x="775218" y="418577"/>
                  <a:pt x="772926" y="436822"/>
                  <a:pt x="763181" y="442913"/>
                </a:cubicBezTo>
                <a:cubicBezTo>
                  <a:pt x="754667" y="448234"/>
                  <a:pt x="734606" y="452438"/>
                  <a:pt x="734606" y="452438"/>
                </a:cubicBezTo>
                <a:cubicBezTo>
                  <a:pt x="731431" y="457200"/>
                  <a:pt x="729389" y="462956"/>
                  <a:pt x="725081" y="466725"/>
                </a:cubicBezTo>
                <a:cubicBezTo>
                  <a:pt x="725077" y="466728"/>
                  <a:pt x="689364" y="490536"/>
                  <a:pt x="682218" y="495300"/>
                </a:cubicBezTo>
                <a:cubicBezTo>
                  <a:pt x="671220" y="502632"/>
                  <a:pt x="665433" y="513335"/>
                  <a:pt x="658406" y="523875"/>
                </a:cubicBezTo>
                <a:cubicBezTo>
                  <a:pt x="660236" y="534854"/>
                  <a:pt x="662068" y="555012"/>
                  <a:pt x="667931" y="566738"/>
                </a:cubicBezTo>
                <a:cubicBezTo>
                  <a:pt x="670491" y="571857"/>
                  <a:pt x="674281" y="576263"/>
                  <a:pt x="677456" y="581025"/>
                </a:cubicBezTo>
                <a:cubicBezTo>
                  <a:pt x="679043" y="585788"/>
                  <a:pt x="679082" y="591393"/>
                  <a:pt x="682218" y="595313"/>
                </a:cubicBezTo>
                <a:cubicBezTo>
                  <a:pt x="685794" y="599783"/>
                  <a:pt x="693472" y="599984"/>
                  <a:pt x="696506" y="604838"/>
                </a:cubicBezTo>
                <a:cubicBezTo>
                  <a:pt x="701827" y="613352"/>
                  <a:pt x="706031" y="633413"/>
                  <a:pt x="706031" y="633413"/>
                </a:cubicBezTo>
                <a:cubicBezTo>
                  <a:pt x="705174" y="645408"/>
                  <a:pt x="712520" y="697061"/>
                  <a:pt x="691743" y="714375"/>
                </a:cubicBezTo>
                <a:cubicBezTo>
                  <a:pt x="686289" y="718920"/>
                  <a:pt x="679043" y="720725"/>
                  <a:pt x="672693" y="723900"/>
                </a:cubicBezTo>
                <a:cubicBezTo>
                  <a:pt x="671106" y="728663"/>
                  <a:pt x="671481" y="734638"/>
                  <a:pt x="667931" y="738188"/>
                </a:cubicBezTo>
                <a:cubicBezTo>
                  <a:pt x="648360" y="757760"/>
                  <a:pt x="640348" y="754237"/>
                  <a:pt x="620306" y="766763"/>
                </a:cubicBezTo>
                <a:cubicBezTo>
                  <a:pt x="613575" y="770970"/>
                  <a:pt x="607715" y="776437"/>
                  <a:pt x="601256" y="781050"/>
                </a:cubicBezTo>
                <a:cubicBezTo>
                  <a:pt x="587213" y="791081"/>
                  <a:pt x="562173" y="806299"/>
                  <a:pt x="548868" y="809625"/>
                </a:cubicBezTo>
                <a:cubicBezTo>
                  <a:pt x="536168" y="812800"/>
                  <a:pt x="523187" y="815010"/>
                  <a:pt x="510768" y="819150"/>
                </a:cubicBezTo>
                <a:cubicBezTo>
                  <a:pt x="475983" y="830745"/>
                  <a:pt x="491933" y="826240"/>
                  <a:pt x="463143" y="833438"/>
                </a:cubicBezTo>
                <a:cubicBezTo>
                  <a:pt x="459968" y="838200"/>
                  <a:pt x="458472" y="844692"/>
                  <a:pt x="453618" y="847725"/>
                </a:cubicBezTo>
                <a:cubicBezTo>
                  <a:pt x="445104" y="853046"/>
                  <a:pt x="425043" y="857250"/>
                  <a:pt x="425043" y="857250"/>
                </a:cubicBezTo>
                <a:cubicBezTo>
                  <a:pt x="420281" y="860425"/>
                  <a:pt x="415986" y="864450"/>
                  <a:pt x="410756" y="866775"/>
                </a:cubicBezTo>
                <a:cubicBezTo>
                  <a:pt x="401581" y="870853"/>
                  <a:pt x="382181" y="876300"/>
                  <a:pt x="382181" y="876300"/>
                </a:cubicBezTo>
                <a:lnTo>
                  <a:pt x="339318" y="847725"/>
                </a:lnTo>
                <a:lnTo>
                  <a:pt x="325031" y="838200"/>
                </a:lnTo>
                <a:cubicBezTo>
                  <a:pt x="320215" y="830976"/>
                  <a:pt x="310743" y="819484"/>
                  <a:pt x="310743" y="809625"/>
                </a:cubicBezTo>
                <a:cubicBezTo>
                  <a:pt x="310743" y="801879"/>
                  <a:pt x="320217" y="785865"/>
                  <a:pt x="325031" y="781050"/>
                </a:cubicBezTo>
                <a:cubicBezTo>
                  <a:pt x="329078" y="777003"/>
                  <a:pt x="334556" y="774700"/>
                  <a:pt x="339318" y="771525"/>
                </a:cubicBezTo>
                <a:lnTo>
                  <a:pt x="348843" y="742950"/>
                </a:lnTo>
                <a:cubicBezTo>
                  <a:pt x="350653" y="737520"/>
                  <a:pt x="355808" y="733782"/>
                  <a:pt x="358368" y="728663"/>
                </a:cubicBezTo>
                <a:cubicBezTo>
                  <a:pt x="360613" y="724173"/>
                  <a:pt x="361543" y="719138"/>
                  <a:pt x="363131" y="714375"/>
                </a:cubicBezTo>
                <a:cubicBezTo>
                  <a:pt x="361511" y="703846"/>
                  <a:pt x="354159" y="649915"/>
                  <a:pt x="348843" y="628650"/>
                </a:cubicBezTo>
                <a:cubicBezTo>
                  <a:pt x="347625" y="623780"/>
                  <a:pt x="345668" y="619125"/>
                  <a:pt x="344081" y="614363"/>
                </a:cubicBezTo>
                <a:cubicBezTo>
                  <a:pt x="336201" y="551332"/>
                  <a:pt x="344343" y="596230"/>
                  <a:pt x="334556" y="561975"/>
                </a:cubicBezTo>
                <a:cubicBezTo>
                  <a:pt x="332758" y="555681"/>
                  <a:pt x="332371" y="548941"/>
                  <a:pt x="329793" y="542925"/>
                </a:cubicBezTo>
                <a:cubicBezTo>
                  <a:pt x="327538" y="537664"/>
                  <a:pt x="325122" y="531671"/>
                  <a:pt x="320268" y="528638"/>
                </a:cubicBezTo>
                <a:cubicBezTo>
                  <a:pt x="311754" y="523317"/>
                  <a:pt x="291693" y="519113"/>
                  <a:pt x="291693" y="519113"/>
                </a:cubicBezTo>
                <a:lnTo>
                  <a:pt x="263118" y="500063"/>
                </a:lnTo>
                <a:cubicBezTo>
                  <a:pt x="258749" y="497150"/>
                  <a:pt x="232673" y="491406"/>
                  <a:pt x="229781" y="490538"/>
                </a:cubicBezTo>
                <a:cubicBezTo>
                  <a:pt x="229748" y="490528"/>
                  <a:pt x="194078" y="478637"/>
                  <a:pt x="186918" y="476250"/>
                </a:cubicBezTo>
                <a:lnTo>
                  <a:pt x="158343" y="466725"/>
                </a:lnTo>
                <a:cubicBezTo>
                  <a:pt x="152913" y="464915"/>
                  <a:pt x="149486" y="459010"/>
                  <a:pt x="144056" y="457200"/>
                </a:cubicBezTo>
                <a:cubicBezTo>
                  <a:pt x="134895" y="454146"/>
                  <a:pt x="124950" y="454332"/>
                  <a:pt x="115481" y="452438"/>
                </a:cubicBezTo>
                <a:cubicBezTo>
                  <a:pt x="109063" y="451154"/>
                  <a:pt x="102725" y="449473"/>
                  <a:pt x="96431" y="447675"/>
                </a:cubicBezTo>
                <a:cubicBezTo>
                  <a:pt x="91604" y="446296"/>
                  <a:pt x="87082" y="443811"/>
                  <a:pt x="82143" y="442913"/>
                </a:cubicBezTo>
                <a:cubicBezTo>
                  <a:pt x="69551" y="440623"/>
                  <a:pt x="56743" y="439738"/>
                  <a:pt x="44043" y="438150"/>
                </a:cubicBezTo>
                <a:cubicBezTo>
                  <a:pt x="39281" y="436563"/>
                  <a:pt x="34246" y="435633"/>
                  <a:pt x="29756" y="433388"/>
                </a:cubicBezTo>
                <a:cubicBezTo>
                  <a:pt x="0" y="418510"/>
                  <a:pt x="14482" y="412031"/>
                  <a:pt x="10706" y="366713"/>
                </a:cubicBezTo>
                <a:cubicBezTo>
                  <a:pt x="12293" y="323850"/>
                  <a:pt x="12615" y="280922"/>
                  <a:pt x="15468" y="238125"/>
                </a:cubicBezTo>
                <a:cubicBezTo>
                  <a:pt x="15802" y="233116"/>
                  <a:pt x="19142" y="228738"/>
                  <a:pt x="20231" y="223838"/>
                </a:cubicBezTo>
                <a:cubicBezTo>
                  <a:pt x="22326" y="214412"/>
                  <a:pt x="23795" y="204845"/>
                  <a:pt x="24993" y="195263"/>
                </a:cubicBezTo>
                <a:cubicBezTo>
                  <a:pt x="26972" y="179432"/>
                  <a:pt x="27500" y="163432"/>
                  <a:pt x="29756" y="147638"/>
                </a:cubicBezTo>
                <a:cubicBezTo>
                  <a:pt x="30682" y="141158"/>
                  <a:pt x="33098" y="134978"/>
                  <a:pt x="34518" y="128588"/>
                </a:cubicBezTo>
                <a:cubicBezTo>
                  <a:pt x="36274" y="120686"/>
                  <a:pt x="37833" y="112739"/>
                  <a:pt x="39281" y="104775"/>
                </a:cubicBezTo>
                <a:cubicBezTo>
                  <a:pt x="41008" y="95274"/>
                  <a:pt x="41701" y="85568"/>
                  <a:pt x="44043" y="76200"/>
                </a:cubicBezTo>
                <a:cubicBezTo>
                  <a:pt x="46478" y="66460"/>
                  <a:pt x="50393" y="57150"/>
                  <a:pt x="53568" y="47625"/>
                </a:cubicBezTo>
                <a:cubicBezTo>
                  <a:pt x="55698" y="41235"/>
                  <a:pt x="62540" y="37473"/>
                  <a:pt x="67856" y="33338"/>
                </a:cubicBezTo>
                <a:cubicBezTo>
                  <a:pt x="76892" y="26310"/>
                  <a:pt x="86906" y="20638"/>
                  <a:pt x="96431" y="14288"/>
                </a:cubicBezTo>
                <a:cubicBezTo>
                  <a:pt x="100608" y="11503"/>
                  <a:pt x="106228" y="11770"/>
                  <a:pt x="110718" y="9525"/>
                </a:cubicBezTo>
                <a:cubicBezTo>
                  <a:pt x="115838" y="6965"/>
                  <a:pt x="120243" y="3175"/>
                  <a:pt x="125006" y="0"/>
                </a:cubicBezTo>
                <a:cubicBezTo>
                  <a:pt x="139293" y="1588"/>
                  <a:pt x="153772" y="1944"/>
                  <a:pt x="167868" y="4763"/>
                </a:cubicBezTo>
                <a:cubicBezTo>
                  <a:pt x="177713" y="6732"/>
                  <a:pt x="196443" y="14288"/>
                  <a:pt x="196443" y="14288"/>
                </a:cubicBezTo>
                <a:cubicBezTo>
                  <a:pt x="198031" y="19050"/>
                  <a:pt x="198961" y="24085"/>
                  <a:pt x="201206" y="28575"/>
                </a:cubicBezTo>
                <a:cubicBezTo>
                  <a:pt x="207838" y="41838"/>
                  <a:pt x="214484" y="46616"/>
                  <a:pt x="225018" y="57150"/>
                </a:cubicBezTo>
                <a:cubicBezTo>
                  <a:pt x="226606" y="61913"/>
                  <a:pt x="227536" y="66948"/>
                  <a:pt x="229781" y="71438"/>
                </a:cubicBezTo>
                <a:cubicBezTo>
                  <a:pt x="232341" y="76557"/>
                  <a:pt x="239005" y="80009"/>
                  <a:pt x="239306" y="85725"/>
                </a:cubicBezTo>
                <a:cubicBezTo>
                  <a:pt x="240643" y="111139"/>
                  <a:pt x="237207" y="136615"/>
                  <a:pt x="234543" y="161925"/>
                </a:cubicBezTo>
                <a:cubicBezTo>
                  <a:pt x="234017" y="166918"/>
                  <a:pt x="231160" y="171386"/>
                  <a:pt x="229781" y="176213"/>
                </a:cubicBezTo>
                <a:cubicBezTo>
                  <a:pt x="227983" y="182507"/>
                  <a:pt x="226899" y="188994"/>
                  <a:pt x="225018" y="195263"/>
                </a:cubicBezTo>
                <a:cubicBezTo>
                  <a:pt x="220690" y="209688"/>
                  <a:pt x="215493" y="223838"/>
                  <a:pt x="210731" y="238125"/>
                </a:cubicBezTo>
                <a:lnTo>
                  <a:pt x="205968" y="252413"/>
                </a:lnTo>
                <a:lnTo>
                  <a:pt x="201206" y="266700"/>
                </a:lnTo>
                <a:cubicBezTo>
                  <a:pt x="204381" y="271463"/>
                  <a:pt x="206684" y="276940"/>
                  <a:pt x="210731" y="280988"/>
                </a:cubicBezTo>
                <a:cubicBezTo>
                  <a:pt x="219964" y="290221"/>
                  <a:pt x="227685" y="291402"/>
                  <a:pt x="239306" y="295275"/>
                </a:cubicBezTo>
                <a:cubicBezTo>
                  <a:pt x="274616" y="318815"/>
                  <a:pt x="256656" y="312080"/>
                  <a:pt x="291693" y="319088"/>
                </a:cubicBezTo>
                <a:cubicBezTo>
                  <a:pt x="325031" y="317500"/>
                  <a:pt x="358422" y="316790"/>
                  <a:pt x="391706" y="314325"/>
                </a:cubicBezTo>
                <a:cubicBezTo>
                  <a:pt x="401336" y="313612"/>
                  <a:pt x="411120" y="312617"/>
                  <a:pt x="420281" y="309563"/>
                </a:cubicBezTo>
                <a:cubicBezTo>
                  <a:pt x="425711" y="307753"/>
                  <a:pt x="429449" y="302598"/>
                  <a:pt x="434568" y="300038"/>
                </a:cubicBezTo>
                <a:cubicBezTo>
                  <a:pt x="439058" y="297793"/>
                  <a:pt x="444093" y="296863"/>
                  <a:pt x="448856" y="295275"/>
                </a:cubicBezTo>
                <a:cubicBezTo>
                  <a:pt x="475000" y="256060"/>
                  <a:pt x="440817" y="300999"/>
                  <a:pt x="472668" y="276225"/>
                </a:cubicBezTo>
                <a:cubicBezTo>
                  <a:pt x="483301" y="267955"/>
                  <a:pt x="501243" y="247650"/>
                  <a:pt x="501243" y="247650"/>
                </a:cubicBezTo>
                <a:cubicBezTo>
                  <a:pt x="507593" y="249238"/>
                  <a:pt x="514847" y="248782"/>
                  <a:pt x="520293" y="252413"/>
                </a:cubicBezTo>
                <a:cubicBezTo>
                  <a:pt x="525055" y="255588"/>
                  <a:pt x="526978" y="261730"/>
                  <a:pt x="529818" y="266700"/>
                </a:cubicBezTo>
                <a:cubicBezTo>
                  <a:pt x="541030" y="286320"/>
                  <a:pt x="541062" y="290908"/>
                  <a:pt x="548868" y="314325"/>
                </a:cubicBezTo>
                <a:cubicBezTo>
                  <a:pt x="550998" y="320715"/>
                  <a:pt x="557982" y="324301"/>
                  <a:pt x="563156" y="328613"/>
                </a:cubicBezTo>
                <a:cubicBezTo>
                  <a:pt x="575466" y="338872"/>
                  <a:pt x="577410" y="338127"/>
                  <a:pt x="591731" y="342900"/>
                </a:cubicBezTo>
                <a:lnTo>
                  <a:pt x="601256" y="357188"/>
                </a:lnTo>
                <a:close/>
              </a:path>
            </a:pathLst>
          </a:cu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09600" y="2190750"/>
            <a:ext cx="1152525" cy="1052513"/>
          </a:xfrm>
          <a:custGeom>
            <a:avLst/>
            <a:gdLst>
              <a:gd name="connsiteX0" fmla="*/ 142875 w 1152525"/>
              <a:gd name="connsiteY0" fmla="*/ 514350 h 1052513"/>
              <a:gd name="connsiteX1" fmla="*/ 128587 w 1152525"/>
              <a:gd name="connsiteY1" fmla="*/ 509588 h 1052513"/>
              <a:gd name="connsiteX2" fmla="*/ 104775 w 1152525"/>
              <a:gd name="connsiteY2" fmla="*/ 490538 h 1052513"/>
              <a:gd name="connsiteX3" fmla="*/ 76200 w 1152525"/>
              <a:gd name="connsiteY3" fmla="*/ 476250 h 1052513"/>
              <a:gd name="connsiteX4" fmla="*/ 42862 w 1152525"/>
              <a:gd name="connsiteY4" fmla="*/ 461963 h 1052513"/>
              <a:gd name="connsiteX5" fmla="*/ 28575 w 1152525"/>
              <a:gd name="connsiteY5" fmla="*/ 452438 h 1052513"/>
              <a:gd name="connsiteX6" fmla="*/ 14287 w 1152525"/>
              <a:gd name="connsiteY6" fmla="*/ 447675 h 1052513"/>
              <a:gd name="connsiteX7" fmla="*/ 4762 w 1152525"/>
              <a:gd name="connsiteY7" fmla="*/ 419100 h 1052513"/>
              <a:gd name="connsiteX8" fmla="*/ 0 w 1152525"/>
              <a:gd name="connsiteY8" fmla="*/ 404813 h 1052513"/>
              <a:gd name="connsiteX9" fmla="*/ 9525 w 1152525"/>
              <a:gd name="connsiteY9" fmla="*/ 338138 h 1052513"/>
              <a:gd name="connsiteX10" fmla="*/ 28575 w 1152525"/>
              <a:gd name="connsiteY10" fmla="*/ 309563 h 1052513"/>
              <a:gd name="connsiteX11" fmla="*/ 38100 w 1152525"/>
              <a:gd name="connsiteY11" fmla="*/ 276225 h 1052513"/>
              <a:gd name="connsiteX12" fmla="*/ 42862 w 1152525"/>
              <a:gd name="connsiteY12" fmla="*/ 261938 h 1052513"/>
              <a:gd name="connsiteX13" fmla="*/ 47625 w 1152525"/>
              <a:gd name="connsiteY13" fmla="*/ 100013 h 1052513"/>
              <a:gd name="connsiteX14" fmla="*/ 61912 w 1152525"/>
              <a:gd name="connsiteY14" fmla="*/ 52388 h 1052513"/>
              <a:gd name="connsiteX15" fmla="*/ 71437 w 1152525"/>
              <a:gd name="connsiteY15" fmla="*/ 38100 h 1052513"/>
              <a:gd name="connsiteX16" fmla="*/ 95250 w 1152525"/>
              <a:gd name="connsiteY16" fmla="*/ 0 h 1052513"/>
              <a:gd name="connsiteX17" fmla="*/ 171450 w 1152525"/>
              <a:gd name="connsiteY17" fmla="*/ 4763 h 1052513"/>
              <a:gd name="connsiteX18" fmla="*/ 185737 w 1152525"/>
              <a:gd name="connsiteY18" fmla="*/ 9525 h 1052513"/>
              <a:gd name="connsiteX19" fmla="*/ 214312 w 1152525"/>
              <a:gd name="connsiteY19" fmla="*/ 14288 h 1052513"/>
              <a:gd name="connsiteX20" fmla="*/ 238125 w 1152525"/>
              <a:gd name="connsiteY20" fmla="*/ 19050 h 1052513"/>
              <a:gd name="connsiteX21" fmla="*/ 266700 w 1152525"/>
              <a:gd name="connsiteY21" fmla="*/ 28575 h 1052513"/>
              <a:gd name="connsiteX22" fmla="*/ 295275 w 1152525"/>
              <a:gd name="connsiteY22" fmla="*/ 47625 h 1052513"/>
              <a:gd name="connsiteX23" fmla="*/ 309562 w 1152525"/>
              <a:gd name="connsiteY23" fmla="*/ 52388 h 1052513"/>
              <a:gd name="connsiteX24" fmla="*/ 352425 w 1152525"/>
              <a:gd name="connsiteY24" fmla="*/ 76200 h 1052513"/>
              <a:gd name="connsiteX25" fmla="*/ 409575 w 1152525"/>
              <a:gd name="connsiteY25" fmla="*/ 114300 h 1052513"/>
              <a:gd name="connsiteX26" fmla="*/ 423862 w 1152525"/>
              <a:gd name="connsiteY26" fmla="*/ 119063 h 1052513"/>
              <a:gd name="connsiteX27" fmla="*/ 433387 w 1152525"/>
              <a:gd name="connsiteY27" fmla="*/ 133350 h 1052513"/>
              <a:gd name="connsiteX28" fmla="*/ 452437 w 1152525"/>
              <a:gd name="connsiteY28" fmla="*/ 138113 h 1052513"/>
              <a:gd name="connsiteX29" fmla="*/ 466725 w 1152525"/>
              <a:gd name="connsiteY29" fmla="*/ 142875 h 1052513"/>
              <a:gd name="connsiteX30" fmla="*/ 495300 w 1152525"/>
              <a:gd name="connsiteY30" fmla="*/ 157163 h 1052513"/>
              <a:gd name="connsiteX31" fmla="*/ 509587 w 1152525"/>
              <a:gd name="connsiteY31" fmla="*/ 166688 h 1052513"/>
              <a:gd name="connsiteX32" fmla="*/ 528637 w 1152525"/>
              <a:gd name="connsiteY32" fmla="*/ 171450 h 1052513"/>
              <a:gd name="connsiteX33" fmla="*/ 542925 w 1152525"/>
              <a:gd name="connsiteY33" fmla="*/ 176213 h 1052513"/>
              <a:gd name="connsiteX34" fmla="*/ 561975 w 1152525"/>
              <a:gd name="connsiteY34" fmla="*/ 180975 h 1052513"/>
              <a:gd name="connsiteX35" fmla="*/ 604837 w 1152525"/>
              <a:gd name="connsiteY35" fmla="*/ 195263 h 1052513"/>
              <a:gd name="connsiteX36" fmla="*/ 619125 w 1152525"/>
              <a:gd name="connsiteY36" fmla="*/ 200025 h 1052513"/>
              <a:gd name="connsiteX37" fmla="*/ 642937 w 1152525"/>
              <a:gd name="connsiteY37" fmla="*/ 204788 h 1052513"/>
              <a:gd name="connsiteX38" fmla="*/ 671512 w 1152525"/>
              <a:gd name="connsiteY38" fmla="*/ 214313 h 1052513"/>
              <a:gd name="connsiteX39" fmla="*/ 695325 w 1152525"/>
              <a:gd name="connsiteY39" fmla="*/ 219075 h 1052513"/>
              <a:gd name="connsiteX40" fmla="*/ 747712 w 1152525"/>
              <a:gd name="connsiteY40" fmla="*/ 233363 h 1052513"/>
              <a:gd name="connsiteX41" fmla="*/ 781050 w 1152525"/>
              <a:gd name="connsiteY41" fmla="*/ 238125 h 1052513"/>
              <a:gd name="connsiteX42" fmla="*/ 795337 w 1152525"/>
              <a:gd name="connsiteY42" fmla="*/ 242888 h 1052513"/>
              <a:gd name="connsiteX43" fmla="*/ 852487 w 1152525"/>
              <a:gd name="connsiteY43" fmla="*/ 257175 h 1052513"/>
              <a:gd name="connsiteX44" fmla="*/ 871537 w 1152525"/>
              <a:gd name="connsiteY44" fmla="*/ 261938 h 1052513"/>
              <a:gd name="connsiteX45" fmla="*/ 900112 w 1152525"/>
              <a:gd name="connsiteY45" fmla="*/ 271463 h 1052513"/>
              <a:gd name="connsiteX46" fmla="*/ 928687 w 1152525"/>
              <a:gd name="connsiteY46" fmla="*/ 290513 h 1052513"/>
              <a:gd name="connsiteX47" fmla="*/ 938212 w 1152525"/>
              <a:gd name="connsiteY47" fmla="*/ 319088 h 1052513"/>
              <a:gd name="connsiteX48" fmla="*/ 942975 w 1152525"/>
              <a:gd name="connsiteY48" fmla="*/ 333375 h 1052513"/>
              <a:gd name="connsiteX49" fmla="*/ 933450 w 1152525"/>
              <a:gd name="connsiteY49" fmla="*/ 442913 h 1052513"/>
              <a:gd name="connsiteX50" fmla="*/ 919162 w 1152525"/>
              <a:gd name="connsiteY50" fmla="*/ 485775 h 1052513"/>
              <a:gd name="connsiteX51" fmla="*/ 914400 w 1152525"/>
              <a:gd name="connsiteY51" fmla="*/ 500063 h 1052513"/>
              <a:gd name="connsiteX52" fmla="*/ 909637 w 1152525"/>
              <a:gd name="connsiteY52" fmla="*/ 514350 h 1052513"/>
              <a:gd name="connsiteX53" fmla="*/ 942975 w 1152525"/>
              <a:gd name="connsiteY53" fmla="*/ 538163 h 1052513"/>
              <a:gd name="connsiteX54" fmla="*/ 976312 w 1152525"/>
              <a:gd name="connsiteY54" fmla="*/ 552450 h 1052513"/>
              <a:gd name="connsiteX55" fmla="*/ 1004887 w 1152525"/>
              <a:gd name="connsiteY55" fmla="*/ 561975 h 1052513"/>
              <a:gd name="connsiteX56" fmla="*/ 1047750 w 1152525"/>
              <a:gd name="connsiteY56" fmla="*/ 576263 h 1052513"/>
              <a:gd name="connsiteX57" fmla="*/ 1085850 w 1152525"/>
              <a:gd name="connsiteY57" fmla="*/ 585788 h 1052513"/>
              <a:gd name="connsiteX58" fmla="*/ 1114425 w 1152525"/>
              <a:gd name="connsiteY58" fmla="*/ 595313 h 1052513"/>
              <a:gd name="connsiteX59" fmla="*/ 1143000 w 1152525"/>
              <a:gd name="connsiteY59" fmla="*/ 638175 h 1052513"/>
              <a:gd name="connsiteX60" fmla="*/ 1152525 w 1152525"/>
              <a:gd name="connsiteY60" fmla="*/ 652463 h 1052513"/>
              <a:gd name="connsiteX61" fmla="*/ 1147762 w 1152525"/>
              <a:gd name="connsiteY61" fmla="*/ 719138 h 1052513"/>
              <a:gd name="connsiteX62" fmla="*/ 1133475 w 1152525"/>
              <a:gd name="connsiteY62" fmla="*/ 771525 h 1052513"/>
              <a:gd name="connsiteX63" fmla="*/ 1128712 w 1152525"/>
              <a:gd name="connsiteY63" fmla="*/ 785813 h 1052513"/>
              <a:gd name="connsiteX64" fmla="*/ 1123950 w 1152525"/>
              <a:gd name="connsiteY64" fmla="*/ 809625 h 1052513"/>
              <a:gd name="connsiteX65" fmla="*/ 1114425 w 1152525"/>
              <a:gd name="connsiteY65" fmla="*/ 838200 h 1052513"/>
              <a:gd name="connsiteX66" fmla="*/ 1109662 w 1152525"/>
              <a:gd name="connsiteY66" fmla="*/ 852488 h 1052513"/>
              <a:gd name="connsiteX67" fmla="*/ 1104900 w 1152525"/>
              <a:gd name="connsiteY67" fmla="*/ 871538 h 1052513"/>
              <a:gd name="connsiteX68" fmla="*/ 1095375 w 1152525"/>
              <a:gd name="connsiteY68" fmla="*/ 914400 h 1052513"/>
              <a:gd name="connsiteX69" fmla="*/ 1090612 w 1152525"/>
              <a:gd name="connsiteY69" fmla="*/ 928688 h 1052513"/>
              <a:gd name="connsiteX70" fmla="*/ 1085850 w 1152525"/>
              <a:gd name="connsiteY70" fmla="*/ 947738 h 1052513"/>
              <a:gd name="connsiteX71" fmla="*/ 1081087 w 1152525"/>
              <a:gd name="connsiteY71" fmla="*/ 962025 h 1052513"/>
              <a:gd name="connsiteX72" fmla="*/ 1066800 w 1152525"/>
              <a:gd name="connsiteY72" fmla="*/ 1009650 h 1052513"/>
              <a:gd name="connsiteX73" fmla="*/ 1057275 w 1152525"/>
              <a:gd name="connsiteY73" fmla="*/ 1023938 h 1052513"/>
              <a:gd name="connsiteX74" fmla="*/ 1052512 w 1152525"/>
              <a:gd name="connsiteY74" fmla="*/ 1038225 h 1052513"/>
              <a:gd name="connsiteX75" fmla="*/ 1023937 w 1152525"/>
              <a:gd name="connsiteY75" fmla="*/ 1052513 h 1052513"/>
              <a:gd name="connsiteX76" fmla="*/ 966787 w 1152525"/>
              <a:gd name="connsiteY76" fmla="*/ 1042988 h 1052513"/>
              <a:gd name="connsiteX77" fmla="*/ 923925 w 1152525"/>
              <a:gd name="connsiteY77" fmla="*/ 1028700 h 1052513"/>
              <a:gd name="connsiteX78" fmla="*/ 909637 w 1152525"/>
              <a:gd name="connsiteY78" fmla="*/ 1019175 h 1052513"/>
              <a:gd name="connsiteX79" fmla="*/ 900112 w 1152525"/>
              <a:gd name="connsiteY79" fmla="*/ 1004888 h 1052513"/>
              <a:gd name="connsiteX80" fmla="*/ 881062 w 1152525"/>
              <a:gd name="connsiteY80" fmla="*/ 962025 h 1052513"/>
              <a:gd name="connsiteX81" fmla="*/ 876300 w 1152525"/>
              <a:gd name="connsiteY81" fmla="*/ 933450 h 1052513"/>
              <a:gd name="connsiteX82" fmla="*/ 871537 w 1152525"/>
              <a:gd name="connsiteY82" fmla="*/ 919163 h 1052513"/>
              <a:gd name="connsiteX83" fmla="*/ 885825 w 1152525"/>
              <a:gd name="connsiteY83" fmla="*/ 823913 h 1052513"/>
              <a:gd name="connsiteX84" fmla="*/ 890587 w 1152525"/>
              <a:gd name="connsiteY84" fmla="*/ 790575 h 1052513"/>
              <a:gd name="connsiteX85" fmla="*/ 895350 w 1152525"/>
              <a:gd name="connsiteY85" fmla="*/ 762000 h 1052513"/>
              <a:gd name="connsiteX86" fmla="*/ 881062 w 1152525"/>
              <a:gd name="connsiteY86" fmla="*/ 728663 h 1052513"/>
              <a:gd name="connsiteX87" fmla="*/ 838200 w 1152525"/>
              <a:gd name="connsiteY87" fmla="*/ 709613 h 1052513"/>
              <a:gd name="connsiteX88" fmla="*/ 823912 w 1152525"/>
              <a:gd name="connsiteY88" fmla="*/ 704850 h 1052513"/>
              <a:gd name="connsiteX89" fmla="*/ 809625 w 1152525"/>
              <a:gd name="connsiteY89" fmla="*/ 695325 h 1052513"/>
              <a:gd name="connsiteX90" fmla="*/ 757237 w 1152525"/>
              <a:gd name="connsiteY90" fmla="*/ 685800 h 1052513"/>
              <a:gd name="connsiteX91" fmla="*/ 728662 w 1152525"/>
              <a:gd name="connsiteY91" fmla="*/ 676275 h 1052513"/>
              <a:gd name="connsiteX92" fmla="*/ 685800 w 1152525"/>
              <a:gd name="connsiteY92" fmla="*/ 661988 h 1052513"/>
              <a:gd name="connsiteX93" fmla="*/ 657225 w 1152525"/>
              <a:gd name="connsiteY93" fmla="*/ 652463 h 1052513"/>
              <a:gd name="connsiteX94" fmla="*/ 642937 w 1152525"/>
              <a:gd name="connsiteY94" fmla="*/ 647700 h 1052513"/>
              <a:gd name="connsiteX95" fmla="*/ 628650 w 1152525"/>
              <a:gd name="connsiteY95" fmla="*/ 638175 h 1052513"/>
              <a:gd name="connsiteX96" fmla="*/ 600075 w 1152525"/>
              <a:gd name="connsiteY96" fmla="*/ 628650 h 1052513"/>
              <a:gd name="connsiteX97" fmla="*/ 585787 w 1152525"/>
              <a:gd name="connsiteY97" fmla="*/ 623888 h 1052513"/>
              <a:gd name="connsiteX98" fmla="*/ 523875 w 1152525"/>
              <a:gd name="connsiteY98" fmla="*/ 614363 h 1052513"/>
              <a:gd name="connsiteX99" fmla="*/ 504825 w 1152525"/>
              <a:gd name="connsiteY99" fmla="*/ 609600 h 1052513"/>
              <a:gd name="connsiteX100" fmla="*/ 481012 w 1152525"/>
              <a:gd name="connsiteY100" fmla="*/ 604838 h 1052513"/>
              <a:gd name="connsiteX101" fmla="*/ 452437 w 1152525"/>
              <a:gd name="connsiteY101" fmla="*/ 595313 h 1052513"/>
              <a:gd name="connsiteX102" fmla="*/ 433387 w 1152525"/>
              <a:gd name="connsiteY102" fmla="*/ 590550 h 1052513"/>
              <a:gd name="connsiteX103" fmla="*/ 404812 w 1152525"/>
              <a:gd name="connsiteY103" fmla="*/ 581025 h 1052513"/>
              <a:gd name="connsiteX104" fmla="*/ 381000 w 1152525"/>
              <a:gd name="connsiteY104" fmla="*/ 576263 h 1052513"/>
              <a:gd name="connsiteX105" fmla="*/ 366712 w 1152525"/>
              <a:gd name="connsiteY105" fmla="*/ 571500 h 1052513"/>
              <a:gd name="connsiteX106" fmla="*/ 347662 w 1152525"/>
              <a:gd name="connsiteY106" fmla="*/ 566738 h 1052513"/>
              <a:gd name="connsiteX107" fmla="*/ 333375 w 1152525"/>
              <a:gd name="connsiteY107" fmla="*/ 561975 h 1052513"/>
              <a:gd name="connsiteX108" fmla="*/ 285750 w 1152525"/>
              <a:gd name="connsiteY108" fmla="*/ 547688 h 1052513"/>
              <a:gd name="connsiteX109" fmla="*/ 261937 w 1152525"/>
              <a:gd name="connsiteY109" fmla="*/ 542925 h 1052513"/>
              <a:gd name="connsiteX110" fmla="*/ 233362 w 1152525"/>
              <a:gd name="connsiteY110" fmla="*/ 533400 h 1052513"/>
              <a:gd name="connsiteX111" fmla="*/ 219075 w 1152525"/>
              <a:gd name="connsiteY111" fmla="*/ 528638 h 1052513"/>
              <a:gd name="connsiteX112" fmla="*/ 204787 w 1152525"/>
              <a:gd name="connsiteY112" fmla="*/ 523875 h 1052513"/>
              <a:gd name="connsiteX113" fmla="*/ 190500 w 1152525"/>
              <a:gd name="connsiteY113" fmla="*/ 519113 h 1052513"/>
              <a:gd name="connsiteX114" fmla="*/ 147637 w 1152525"/>
              <a:gd name="connsiteY114" fmla="*/ 500063 h 1052513"/>
              <a:gd name="connsiteX115" fmla="*/ 142875 w 1152525"/>
              <a:gd name="connsiteY115" fmla="*/ 514350 h 105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152525" h="1052513">
                <a:moveTo>
                  <a:pt x="142875" y="514350"/>
                </a:moveTo>
                <a:cubicBezTo>
                  <a:pt x="139700" y="515937"/>
                  <a:pt x="132507" y="512724"/>
                  <a:pt x="128587" y="509588"/>
                </a:cubicBezTo>
                <a:cubicBezTo>
                  <a:pt x="97812" y="484968"/>
                  <a:pt x="140687" y="502508"/>
                  <a:pt x="104775" y="490538"/>
                </a:cubicBezTo>
                <a:cubicBezTo>
                  <a:pt x="63826" y="463240"/>
                  <a:pt x="115636" y="495969"/>
                  <a:pt x="76200" y="476250"/>
                </a:cubicBezTo>
                <a:cubicBezTo>
                  <a:pt x="43315" y="459807"/>
                  <a:pt x="82503" y="471872"/>
                  <a:pt x="42862" y="461963"/>
                </a:cubicBezTo>
                <a:cubicBezTo>
                  <a:pt x="38100" y="458788"/>
                  <a:pt x="33694" y="454998"/>
                  <a:pt x="28575" y="452438"/>
                </a:cubicBezTo>
                <a:cubicBezTo>
                  <a:pt x="24085" y="450193"/>
                  <a:pt x="17205" y="451760"/>
                  <a:pt x="14287" y="447675"/>
                </a:cubicBezTo>
                <a:cubicBezTo>
                  <a:pt x="8451" y="439505"/>
                  <a:pt x="7937" y="428625"/>
                  <a:pt x="4762" y="419100"/>
                </a:cubicBezTo>
                <a:lnTo>
                  <a:pt x="0" y="404813"/>
                </a:lnTo>
                <a:cubicBezTo>
                  <a:pt x="522" y="399072"/>
                  <a:pt x="560" y="354274"/>
                  <a:pt x="9525" y="338138"/>
                </a:cubicBezTo>
                <a:cubicBezTo>
                  <a:pt x="15085" y="328131"/>
                  <a:pt x="28575" y="309563"/>
                  <a:pt x="28575" y="309563"/>
                </a:cubicBezTo>
                <a:cubicBezTo>
                  <a:pt x="39995" y="275299"/>
                  <a:pt x="26137" y="318094"/>
                  <a:pt x="38100" y="276225"/>
                </a:cubicBezTo>
                <a:cubicBezTo>
                  <a:pt x="39479" y="271398"/>
                  <a:pt x="41275" y="266700"/>
                  <a:pt x="42862" y="261938"/>
                </a:cubicBezTo>
                <a:cubicBezTo>
                  <a:pt x="44450" y="207963"/>
                  <a:pt x="44787" y="153937"/>
                  <a:pt x="47625" y="100013"/>
                </a:cubicBezTo>
                <a:cubicBezTo>
                  <a:pt x="48005" y="92785"/>
                  <a:pt x="60773" y="54096"/>
                  <a:pt x="61912" y="52388"/>
                </a:cubicBezTo>
                <a:cubicBezTo>
                  <a:pt x="65087" y="47625"/>
                  <a:pt x="69112" y="43331"/>
                  <a:pt x="71437" y="38100"/>
                </a:cubicBezTo>
                <a:cubicBezTo>
                  <a:pt x="88141" y="516"/>
                  <a:pt x="69547" y="17135"/>
                  <a:pt x="95250" y="0"/>
                </a:cubicBezTo>
                <a:cubicBezTo>
                  <a:pt x="120650" y="1588"/>
                  <a:pt x="146140" y="2099"/>
                  <a:pt x="171450" y="4763"/>
                </a:cubicBezTo>
                <a:cubicBezTo>
                  <a:pt x="176442" y="5289"/>
                  <a:pt x="180837" y="8436"/>
                  <a:pt x="185737" y="9525"/>
                </a:cubicBezTo>
                <a:cubicBezTo>
                  <a:pt x="195163" y="11620"/>
                  <a:pt x="204811" y="12561"/>
                  <a:pt x="214312" y="14288"/>
                </a:cubicBezTo>
                <a:cubicBezTo>
                  <a:pt x="222276" y="15736"/>
                  <a:pt x="230315" y="16920"/>
                  <a:pt x="238125" y="19050"/>
                </a:cubicBezTo>
                <a:cubicBezTo>
                  <a:pt x="247811" y="21692"/>
                  <a:pt x="266700" y="28575"/>
                  <a:pt x="266700" y="28575"/>
                </a:cubicBezTo>
                <a:cubicBezTo>
                  <a:pt x="276225" y="34925"/>
                  <a:pt x="284415" y="44004"/>
                  <a:pt x="295275" y="47625"/>
                </a:cubicBezTo>
                <a:cubicBezTo>
                  <a:pt x="300037" y="49213"/>
                  <a:pt x="305174" y="49950"/>
                  <a:pt x="309562" y="52388"/>
                </a:cubicBezTo>
                <a:cubicBezTo>
                  <a:pt x="358683" y="79678"/>
                  <a:pt x="320098" y="65426"/>
                  <a:pt x="352425" y="76200"/>
                </a:cubicBezTo>
                <a:lnTo>
                  <a:pt x="409575" y="114300"/>
                </a:lnTo>
                <a:cubicBezTo>
                  <a:pt x="413752" y="117085"/>
                  <a:pt x="419100" y="117475"/>
                  <a:pt x="423862" y="119063"/>
                </a:cubicBezTo>
                <a:cubicBezTo>
                  <a:pt x="427037" y="123825"/>
                  <a:pt x="428625" y="130175"/>
                  <a:pt x="433387" y="133350"/>
                </a:cubicBezTo>
                <a:cubicBezTo>
                  <a:pt x="438833" y="136981"/>
                  <a:pt x="446143" y="136315"/>
                  <a:pt x="452437" y="138113"/>
                </a:cubicBezTo>
                <a:cubicBezTo>
                  <a:pt x="457264" y="139492"/>
                  <a:pt x="461962" y="141288"/>
                  <a:pt x="466725" y="142875"/>
                </a:cubicBezTo>
                <a:cubicBezTo>
                  <a:pt x="507668" y="170171"/>
                  <a:pt x="455866" y="137445"/>
                  <a:pt x="495300" y="157163"/>
                </a:cubicBezTo>
                <a:cubicBezTo>
                  <a:pt x="500419" y="159723"/>
                  <a:pt x="504326" y="164433"/>
                  <a:pt x="509587" y="166688"/>
                </a:cubicBezTo>
                <a:cubicBezTo>
                  <a:pt x="515603" y="169266"/>
                  <a:pt x="522343" y="169652"/>
                  <a:pt x="528637" y="171450"/>
                </a:cubicBezTo>
                <a:cubicBezTo>
                  <a:pt x="533464" y="172829"/>
                  <a:pt x="538098" y="174834"/>
                  <a:pt x="542925" y="176213"/>
                </a:cubicBezTo>
                <a:cubicBezTo>
                  <a:pt x="549219" y="178011"/>
                  <a:pt x="555706" y="179094"/>
                  <a:pt x="561975" y="180975"/>
                </a:cubicBezTo>
                <a:cubicBezTo>
                  <a:pt x="562042" y="180995"/>
                  <a:pt x="597660" y="192871"/>
                  <a:pt x="604837" y="195263"/>
                </a:cubicBezTo>
                <a:cubicBezTo>
                  <a:pt x="609600" y="196851"/>
                  <a:pt x="614202" y="199040"/>
                  <a:pt x="619125" y="200025"/>
                </a:cubicBezTo>
                <a:cubicBezTo>
                  <a:pt x="627062" y="201613"/>
                  <a:pt x="635128" y="202658"/>
                  <a:pt x="642937" y="204788"/>
                </a:cubicBezTo>
                <a:cubicBezTo>
                  <a:pt x="652623" y="207430"/>
                  <a:pt x="661667" y="212344"/>
                  <a:pt x="671512" y="214313"/>
                </a:cubicBezTo>
                <a:cubicBezTo>
                  <a:pt x="679450" y="215900"/>
                  <a:pt x="687472" y="217112"/>
                  <a:pt x="695325" y="219075"/>
                </a:cubicBezTo>
                <a:cubicBezTo>
                  <a:pt x="726333" y="226827"/>
                  <a:pt x="693524" y="225623"/>
                  <a:pt x="747712" y="233363"/>
                </a:cubicBezTo>
                <a:lnTo>
                  <a:pt x="781050" y="238125"/>
                </a:lnTo>
                <a:cubicBezTo>
                  <a:pt x="785812" y="239713"/>
                  <a:pt x="790494" y="241567"/>
                  <a:pt x="795337" y="242888"/>
                </a:cubicBezTo>
                <a:cubicBezTo>
                  <a:pt x="795410" y="242908"/>
                  <a:pt x="842925" y="254785"/>
                  <a:pt x="852487" y="257175"/>
                </a:cubicBezTo>
                <a:cubicBezTo>
                  <a:pt x="858837" y="258763"/>
                  <a:pt x="865327" y="259868"/>
                  <a:pt x="871537" y="261938"/>
                </a:cubicBezTo>
                <a:lnTo>
                  <a:pt x="900112" y="271463"/>
                </a:lnTo>
                <a:cubicBezTo>
                  <a:pt x="910972" y="275083"/>
                  <a:pt x="928687" y="290513"/>
                  <a:pt x="928687" y="290513"/>
                </a:cubicBezTo>
                <a:lnTo>
                  <a:pt x="938212" y="319088"/>
                </a:lnTo>
                <a:lnTo>
                  <a:pt x="942975" y="333375"/>
                </a:lnTo>
                <a:cubicBezTo>
                  <a:pt x="940243" y="385282"/>
                  <a:pt x="945022" y="404337"/>
                  <a:pt x="933450" y="442913"/>
                </a:cubicBezTo>
                <a:cubicBezTo>
                  <a:pt x="933430" y="442980"/>
                  <a:pt x="921554" y="478598"/>
                  <a:pt x="919162" y="485775"/>
                </a:cubicBezTo>
                <a:lnTo>
                  <a:pt x="914400" y="500063"/>
                </a:lnTo>
                <a:lnTo>
                  <a:pt x="909637" y="514350"/>
                </a:lnTo>
                <a:cubicBezTo>
                  <a:pt x="919957" y="545308"/>
                  <a:pt x="904874" y="512761"/>
                  <a:pt x="942975" y="538163"/>
                </a:cubicBezTo>
                <a:cubicBezTo>
                  <a:pt x="965642" y="553275"/>
                  <a:pt x="948354" y="544063"/>
                  <a:pt x="976312" y="552450"/>
                </a:cubicBezTo>
                <a:cubicBezTo>
                  <a:pt x="985929" y="555335"/>
                  <a:pt x="995362" y="558800"/>
                  <a:pt x="1004887" y="561975"/>
                </a:cubicBezTo>
                <a:lnTo>
                  <a:pt x="1047750" y="576263"/>
                </a:lnTo>
                <a:cubicBezTo>
                  <a:pt x="1091091" y="590710"/>
                  <a:pt x="1022646" y="568550"/>
                  <a:pt x="1085850" y="585788"/>
                </a:cubicBezTo>
                <a:cubicBezTo>
                  <a:pt x="1095536" y="588430"/>
                  <a:pt x="1114425" y="595313"/>
                  <a:pt x="1114425" y="595313"/>
                </a:cubicBezTo>
                <a:lnTo>
                  <a:pt x="1143000" y="638175"/>
                </a:lnTo>
                <a:lnTo>
                  <a:pt x="1152525" y="652463"/>
                </a:lnTo>
                <a:cubicBezTo>
                  <a:pt x="1150937" y="674688"/>
                  <a:pt x="1150095" y="696979"/>
                  <a:pt x="1147762" y="719138"/>
                </a:cubicBezTo>
                <a:cubicBezTo>
                  <a:pt x="1145691" y="738817"/>
                  <a:pt x="1139780" y="752610"/>
                  <a:pt x="1133475" y="771525"/>
                </a:cubicBezTo>
                <a:lnTo>
                  <a:pt x="1128712" y="785813"/>
                </a:lnTo>
                <a:cubicBezTo>
                  <a:pt x="1126152" y="793492"/>
                  <a:pt x="1126080" y="801816"/>
                  <a:pt x="1123950" y="809625"/>
                </a:cubicBezTo>
                <a:cubicBezTo>
                  <a:pt x="1121308" y="819311"/>
                  <a:pt x="1117600" y="828675"/>
                  <a:pt x="1114425" y="838200"/>
                </a:cubicBezTo>
                <a:cubicBezTo>
                  <a:pt x="1112837" y="842963"/>
                  <a:pt x="1110879" y="847618"/>
                  <a:pt x="1109662" y="852488"/>
                </a:cubicBezTo>
                <a:cubicBezTo>
                  <a:pt x="1108075" y="858838"/>
                  <a:pt x="1106320" y="865148"/>
                  <a:pt x="1104900" y="871538"/>
                </a:cubicBezTo>
                <a:cubicBezTo>
                  <a:pt x="1099995" y="893611"/>
                  <a:pt x="1101177" y="894093"/>
                  <a:pt x="1095375" y="914400"/>
                </a:cubicBezTo>
                <a:cubicBezTo>
                  <a:pt x="1093996" y="919227"/>
                  <a:pt x="1091991" y="923861"/>
                  <a:pt x="1090612" y="928688"/>
                </a:cubicBezTo>
                <a:cubicBezTo>
                  <a:pt x="1088814" y="934982"/>
                  <a:pt x="1087648" y="941444"/>
                  <a:pt x="1085850" y="947738"/>
                </a:cubicBezTo>
                <a:cubicBezTo>
                  <a:pt x="1084471" y="952565"/>
                  <a:pt x="1082466" y="957198"/>
                  <a:pt x="1081087" y="962025"/>
                </a:cubicBezTo>
                <a:cubicBezTo>
                  <a:pt x="1066686" y="1012429"/>
                  <a:pt x="1089446" y="941712"/>
                  <a:pt x="1066800" y="1009650"/>
                </a:cubicBezTo>
                <a:cubicBezTo>
                  <a:pt x="1064990" y="1015080"/>
                  <a:pt x="1059835" y="1018818"/>
                  <a:pt x="1057275" y="1023938"/>
                </a:cubicBezTo>
                <a:cubicBezTo>
                  <a:pt x="1055030" y="1028428"/>
                  <a:pt x="1055648" y="1034305"/>
                  <a:pt x="1052512" y="1038225"/>
                </a:cubicBezTo>
                <a:cubicBezTo>
                  <a:pt x="1045797" y="1046618"/>
                  <a:pt x="1033349" y="1049375"/>
                  <a:pt x="1023937" y="1052513"/>
                </a:cubicBezTo>
                <a:cubicBezTo>
                  <a:pt x="1009637" y="1050470"/>
                  <a:pt x="982100" y="1047164"/>
                  <a:pt x="966787" y="1042988"/>
                </a:cubicBezTo>
                <a:cubicBezTo>
                  <a:pt x="966761" y="1042981"/>
                  <a:pt x="931081" y="1031086"/>
                  <a:pt x="923925" y="1028700"/>
                </a:cubicBezTo>
                <a:cubicBezTo>
                  <a:pt x="918495" y="1026890"/>
                  <a:pt x="914400" y="1022350"/>
                  <a:pt x="909637" y="1019175"/>
                </a:cubicBezTo>
                <a:cubicBezTo>
                  <a:pt x="906462" y="1014413"/>
                  <a:pt x="902437" y="1010118"/>
                  <a:pt x="900112" y="1004888"/>
                </a:cubicBezTo>
                <a:cubicBezTo>
                  <a:pt x="877440" y="953877"/>
                  <a:pt x="902619" y="994362"/>
                  <a:pt x="881062" y="962025"/>
                </a:cubicBezTo>
                <a:cubicBezTo>
                  <a:pt x="879475" y="952500"/>
                  <a:pt x="878395" y="942876"/>
                  <a:pt x="876300" y="933450"/>
                </a:cubicBezTo>
                <a:cubicBezTo>
                  <a:pt x="875211" y="928550"/>
                  <a:pt x="871537" y="924183"/>
                  <a:pt x="871537" y="919163"/>
                </a:cubicBezTo>
                <a:cubicBezTo>
                  <a:pt x="871537" y="852524"/>
                  <a:pt x="869346" y="865109"/>
                  <a:pt x="885825" y="823913"/>
                </a:cubicBezTo>
                <a:cubicBezTo>
                  <a:pt x="887412" y="812800"/>
                  <a:pt x="888880" y="801670"/>
                  <a:pt x="890587" y="790575"/>
                </a:cubicBezTo>
                <a:cubicBezTo>
                  <a:pt x="892055" y="781031"/>
                  <a:pt x="895350" y="771656"/>
                  <a:pt x="895350" y="762000"/>
                </a:cubicBezTo>
                <a:cubicBezTo>
                  <a:pt x="895350" y="751070"/>
                  <a:pt x="888839" y="736440"/>
                  <a:pt x="881062" y="728663"/>
                </a:cubicBezTo>
                <a:cubicBezTo>
                  <a:pt x="869741" y="717342"/>
                  <a:pt x="852349" y="714329"/>
                  <a:pt x="838200" y="709613"/>
                </a:cubicBezTo>
                <a:cubicBezTo>
                  <a:pt x="833437" y="708025"/>
                  <a:pt x="828089" y="707635"/>
                  <a:pt x="823912" y="704850"/>
                </a:cubicBezTo>
                <a:cubicBezTo>
                  <a:pt x="819150" y="701675"/>
                  <a:pt x="814984" y="697335"/>
                  <a:pt x="809625" y="695325"/>
                </a:cubicBezTo>
                <a:cubicBezTo>
                  <a:pt x="802516" y="692659"/>
                  <a:pt x="762575" y="687134"/>
                  <a:pt x="757237" y="685800"/>
                </a:cubicBezTo>
                <a:cubicBezTo>
                  <a:pt x="747497" y="683365"/>
                  <a:pt x="738187" y="679450"/>
                  <a:pt x="728662" y="676275"/>
                </a:cubicBezTo>
                <a:lnTo>
                  <a:pt x="685800" y="661988"/>
                </a:lnTo>
                <a:lnTo>
                  <a:pt x="657225" y="652463"/>
                </a:lnTo>
                <a:cubicBezTo>
                  <a:pt x="652462" y="650875"/>
                  <a:pt x="647114" y="650485"/>
                  <a:pt x="642937" y="647700"/>
                </a:cubicBezTo>
                <a:cubicBezTo>
                  <a:pt x="638175" y="644525"/>
                  <a:pt x="633880" y="640500"/>
                  <a:pt x="628650" y="638175"/>
                </a:cubicBezTo>
                <a:cubicBezTo>
                  <a:pt x="619475" y="634097"/>
                  <a:pt x="609600" y="631825"/>
                  <a:pt x="600075" y="628650"/>
                </a:cubicBezTo>
                <a:cubicBezTo>
                  <a:pt x="595312" y="627063"/>
                  <a:pt x="590768" y="624511"/>
                  <a:pt x="585787" y="623888"/>
                </a:cubicBezTo>
                <a:cubicBezTo>
                  <a:pt x="552810" y="619765"/>
                  <a:pt x="551918" y="620595"/>
                  <a:pt x="523875" y="614363"/>
                </a:cubicBezTo>
                <a:cubicBezTo>
                  <a:pt x="517485" y="612943"/>
                  <a:pt x="511215" y="611020"/>
                  <a:pt x="504825" y="609600"/>
                </a:cubicBezTo>
                <a:cubicBezTo>
                  <a:pt x="496923" y="607844"/>
                  <a:pt x="488822" y="606968"/>
                  <a:pt x="481012" y="604838"/>
                </a:cubicBezTo>
                <a:cubicBezTo>
                  <a:pt x="471326" y="602196"/>
                  <a:pt x="462177" y="597748"/>
                  <a:pt x="452437" y="595313"/>
                </a:cubicBezTo>
                <a:cubicBezTo>
                  <a:pt x="446087" y="593725"/>
                  <a:pt x="439656" y="592431"/>
                  <a:pt x="433387" y="590550"/>
                </a:cubicBezTo>
                <a:cubicBezTo>
                  <a:pt x="423770" y="587665"/>
                  <a:pt x="414657" y="582994"/>
                  <a:pt x="404812" y="581025"/>
                </a:cubicBezTo>
                <a:cubicBezTo>
                  <a:pt x="396875" y="579438"/>
                  <a:pt x="388853" y="578226"/>
                  <a:pt x="381000" y="576263"/>
                </a:cubicBezTo>
                <a:cubicBezTo>
                  <a:pt x="376130" y="575045"/>
                  <a:pt x="371539" y="572879"/>
                  <a:pt x="366712" y="571500"/>
                </a:cubicBezTo>
                <a:cubicBezTo>
                  <a:pt x="360418" y="569702"/>
                  <a:pt x="353956" y="568536"/>
                  <a:pt x="347662" y="566738"/>
                </a:cubicBezTo>
                <a:cubicBezTo>
                  <a:pt x="342835" y="565359"/>
                  <a:pt x="338202" y="563354"/>
                  <a:pt x="333375" y="561975"/>
                </a:cubicBezTo>
                <a:cubicBezTo>
                  <a:pt x="282971" y="547574"/>
                  <a:pt x="353688" y="570334"/>
                  <a:pt x="285750" y="547688"/>
                </a:cubicBezTo>
                <a:cubicBezTo>
                  <a:pt x="278071" y="545128"/>
                  <a:pt x="269747" y="545055"/>
                  <a:pt x="261937" y="542925"/>
                </a:cubicBezTo>
                <a:cubicBezTo>
                  <a:pt x="252251" y="540283"/>
                  <a:pt x="242887" y="536575"/>
                  <a:pt x="233362" y="533400"/>
                </a:cubicBezTo>
                <a:lnTo>
                  <a:pt x="219075" y="528638"/>
                </a:lnTo>
                <a:lnTo>
                  <a:pt x="204787" y="523875"/>
                </a:lnTo>
                <a:lnTo>
                  <a:pt x="190500" y="519113"/>
                </a:lnTo>
                <a:cubicBezTo>
                  <a:pt x="167858" y="504019"/>
                  <a:pt x="181642" y="511398"/>
                  <a:pt x="147637" y="500063"/>
                </a:cubicBezTo>
                <a:cubicBezTo>
                  <a:pt x="143119" y="498557"/>
                  <a:pt x="146050" y="512763"/>
                  <a:pt x="142875" y="51435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2180896" y="4191000"/>
            <a:ext cx="1248104" cy="936388"/>
          </a:xfrm>
          <a:custGeom>
            <a:avLst/>
            <a:gdLst>
              <a:gd name="connsiteX0" fmla="*/ 109867 w 1248104"/>
              <a:gd name="connsiteY0" fmla="*/ 19050 h 936388"/>
              <a:gd name="connsiteX1" fmla="*/ 105104 w 1248104"/>
              <a:gd name="connsiteY1" fmla="*/ 85725 h 936388"/>
              <a:gd name="connsiteX2" fmla="*/ 100342 w 1248104"/>
              <a:gd name="connsiteY2" fmla="*/ 100013 h 936388"/>
              <a:gd name="connsiteX3" fmla="*/ 95579 w 1248104"/>
              <a:gd name="connsiteY3" fmla="*/ 138113 h 936388"/>
              <a:gd name="connsiteX4" fmla="*/ 90817 w 1248104"/>
              <a:gd name="connsiteY4" fmla="*/ 152400 h 936388"/>
              <a:gd name="connsiteX5" fmla="*/ 86054 w 1248104"/>
              <a:gd name="connsiteY5" fmla="*/ 171450 h 936388"/>
              <a:gd name="connsiteX6" fmla="*/ 76529 w 1248104"/>
              <a:gd name="connsiteY6" fmla="*/ 200025 h 936388"/>
              <a:gd name="connsiteX7" fmla="*/ 67004 w 1248104"/>
              <a:gd name="connsiteY7" fmla="*/ 238125 h 936388"/>
              <a:gd name="connsiteX8" fmla="*/ 62242 w 1248104"/>
              <a:gd name="connsiteY8" fmla="*/ 366713 h 936388"/>
              <a:gd name="connsiteX9" fmla="*/ 62242 w 1248104"/>
              <a:gd name="connsiteY9" fmla="*/ 466725 h 936388"/>
              <a:gd name="connsiteX10" fmla="*/ 128917 w 1248104"/>
              <a:gd name="connsiteY10" fmla="*/ 481013 h 936388"/>
              <a:gd name="connsiteX11" fmla="*/ 186067 w 1248104"/>
              <a:gd name="connsiteY11" fmla="*/ 495300 h 936388"/>
              <a:gd name="connsiteX12" fmla="*/ 200354 w 1248104"/>
              <a:gd name="connsiteY12" fmla="*/ 504825 h 936388"/>
              <a:gd name="connsiteX13" fmla="*/ 219404 w 1248104"/>
              <a:gd name="connsiteY13" fmla="*/ 509588 h 936388"/>
              <a:gd name="connsiteX14" fmla="*/ 233692 w 1248104"/>
              <a:gd name="connsiteY14" fmla="*/ 523875 h 936388"/>
              <a:gd name="connsiteX15" fmla="*/ 247979 w 1248104"/>
              <a:gd name="connsiteY15" fmla="*/ 528638 h 936388"/>
              <a:gd name="connsiteX16" fmla="*/ 262267 w 1248104"/>
              <a:gd name="connsiteY16" fmla="*/ 538163 h 936388"/>
              <a:gd name="connsiteX17" fmla="*/ 262267 w 1248104"/>
              <a:gd name="connsiteY17" fmla="*/ 657225 h 936388"/>
              <a:gd name="connsiteX18" fmla="*/ 257504 w 1248104"/>
              <a:gd name="connsiteY18" fmla="*/ 671513 h 936388"/>
              <a:gd name="connsiteX19" fmla="*/ 247979 w 1248104"/>
              <a:gd name="connsiteY19" fmla="*/ 685800 h 936388"/>
              <a:gd name="connsiteX20" fmla="*/ 233692 w 1248104"/>
              <a:gd name="connsiteY20" fmla="*/ 733425 h 936388"/>
              <a:gd name="connsiteX21" fmla="*/ 228929 w 1248104"/>
              <a:gd name="connsiteY21" fmla="*/ 747713 h 936388"/>
              <a:gd name="connsiteX22" fmla="*/ 233692 w 1248104"/>
              <a:gd name="connsiteY22" fmla="*/ 766763 h 936388"/>
              <a:gd name="connsiteX23" fmla="*/ 281317 w 1248104"/>
              <a:gd name="connsiteY23" fmla="*/ 771525 h 936388"/>
              <a:gd name="connsiteX24" fmla="*/ 333704 w 1248104"/>
              <a:gd name="connsiteY24" fmla="*/ 785813 h 936388"/>
              <a:gd name="connsiteX25" fmla="*/ 352754 w 1248104"/>
              <a:gd name="connsiteY25" fmla="*/ 790575 h 936388"/>
              <a:gd name="connsiteX26" fmla="*/ 381329 w 1248104"/>
              <a:gd name="connsiteY26" fmla="*/ 800100 h 936388"/>
              <a:gd name="connsiteX27" fmla="*/ 405142 w 1248104"/>
              <a:gd name="connsiteY27" fmla="*/ 804863 h 936388"/>
              <a:gd name="connsiteX28" fmla="*/ 433717 w 1248104"/>
              <a:gd name="connsiteY28" fmla="*/ 814388 h 936388"/>
              <a:gd name="connsiteX29" fmla="*/ 443242 w 1248104"/>
              <a:gd name="connsiteY29" fmla="*/ 771525 h 936388"/>
              <a:gd name="connsiteX30" fmla="*/ 452767 w 1248104"/>
              <a:gd name="connsiteY30" fmla="*/ 742950 h 936388"/>
              <a:gd name="connsiteX31" fmla="*/ 457529 w 1248104"/>
              <a:gd name="connsiteY31" fmla="*/ 723900 h 936388"/>
              <a:gd name="connsiteX32" fmla="*/ 467054 w 1248104"/>
              <a:gd name="connsiteY32" fmla="*/ 695325 h 936388"/>
              <a:gd name="connsiteX33" fmla="*/ 476579 w 1248104"/>
              <a:gd name="connsiteY33" fmla="*/ 661988 h 936388"/>
              <a:gd name="connsiteX34" fmla="*/ 481342 w 1248104"/>
              <a:gd name="connsiteY34" fmla="*/ 623888 h 936388"/>
              <a:gd name="connsiteX35" fmla="*/ 486104 w 1248104"/>
              <a:gd name="connsiteY35" fmla="*/ 609600 h 936388"/>
              <a:gd name="connsiteX36" fmla="*/ 500392 w 1248104"/>
              <a:gd name="connsiteY36" fmla="*/ 604838 h 936388"/>
              <a:gd name="connsiteX37" fmla="*/ 552779 w 1248104"/>
              <a:gd name="connsiteY37" fmla="*/ 600075 h 936388"/>
              <a:gd name="connsiteX38" fmla="*/ 567067 w 1248104"/>
              <a:gd name="connsiteY38" fmla="*/ 595313 h 936388"/>
              <a:gd name="connsiteX39" fmla="*/ 600404 w 1248104"/>
              <a:gd name="connsiteY39" fmla="*/ 600075 h 936388"/>
              <a:gd name="connsiteX40" fmla="*/ 638504 w 1248104"/>
              <a:gd name="connsiteY40" fmla="*/ 604838 h 936388"/>
              <a:gd name="connsiteX41" fmla="*/ 652792 w 1248104"/>
              <a:gd name="connsiteY41" fmla="*/ 609600 h 936388"/>
              <a:gd name="connsiteX42" fmla="*/ 681367 w 1248104"/>
              <a:gd name="connsiteY42" fmla="*/ 628650 h 936388"/>
              <a:gd name="connsiteX43" fmla="*/ 709942 w 1248104"/>
              <a:gd name="connsiteY43" fmla="*/ 642938 h 936388"/>
              <a:gd name="connsiteX44" fmla="*/ 724229 w 1248104"/>
              <a:gd name="connsiteY44" fmla="*/ 647700 h 936388"/>
              <a:gd name="connsiteX45" fmla="*/ 724229 w 1248104"/>
              <a:gd name="connsiteY45" fmla="*/ 747713 h 936388"/>
              <a:gd name="connsiteX46" fmla="*/ 719467 w 1248104"/>
              <a:gd name="connsiteY46" fmla="*/ 842963 h 936388"/>
              <a:gd name="connsiteX47" fmla="*/ 724229 w 1248104"/>
              <a:gd name="connsiteY47" fmla="*/ 900113 h 936388"/>
              <a:gd name="connsiteX48" fmla="*/ 790904 w 1248104"/>
              <a:gd name="connsiteY48" fmla="*/ 904875 h 936388"/>
              <a:gd name="connsiteX49" fmla="*/ 833767 w 1248104"/>
              <a:gd name="connsiteY49" fmla="*/ 909638 h 936388"/>
              <a:gd name="connsiteX50" fmla="*/ 862342 w 1248104"/>
              <a:gd name="connsiteY50" fmla="*/ 919163 h 936388"/>
              <a:gd name="connsiteX51" fmla="*/ 876629 w 1248104"/>
              <a:gd name="connsiteY51" fmla="*/ 923925 h 936388"/>
              <a:gd name="connsiteX52" fmla="*/ 890917 w 1248104"/>
              <a:gd name="connsiteY52" fmla="*/ 933450 h 936388"/>
              <a:gd name="connsiteX53" fmla="*/ 909967 w 1248104"/>
              <a:gd name="connsiteY53" fmla="*/ 909638 h 936388"/>
              <a:gd name="connsiteX54" fmla="*/ 914729 w 1248104"/>
              <a:gd name="connsiteY54" fmla="*/ 881063 h 936388"/>
              <a:gd name="connsiteX55" fmla="*/ 924254 w 1248104"/>
              <a:gd name="connsiteY55" fmla="*/ 852488 h 936388"/>
              <a:gd name="connsiteX56" fmla="*/ 933779 w 1248104"/>
              <a:gd name="connsiteY56" fmla="*/ 819150 h 936388"/>
              <a:gd name="connsiteX57" fmla="*/ 943304 w 1248104"/>
              <a:gd name="connsiteY57" fmla="*/ 790575 h 936388"/>
              <a:gd name="connsiteX58" fmla="*/ 948067 w 1248104"/>
              <a:gd name="connsiteY58" fmla="*/ 776288 h 936388"/>
              <a:gd name="connsiteX59" fmla="*/ 952829 w 1248104"/>
              <a:gd name="connsiteY59" fmla="*/ 757238 h 936388"/>
              <a:gd name="connsiteX60" fmla="*/ 957592 w 1248104"/>
              <a:gd name="connsiteY60" fmla="*/ 728663 h 936388"/>
              <a:gd name="connsiteX61" fmla="*/ 1000454 w 1248104"/>
              <a:gd name="connsiteY61" fmla="*/ 714375 h 936388"/>
              <a:gd name="connsiteX62" fmla="*/ 1119517 w 1248104"/>
              <a:gd name="connsiteY62" fmla="*/ 719138 h 936388"/>
              <a:gd name="connsiteX63" fmla="*/ 1133804 w 1248104"/>
              <a:gd name="connsiteY63" fmla="*/ 723900 h 936388"/>
              <a:gd name="connsiteX64" fmla="*/ 1186192 w 1248104"/>
              <a:gd name="connsiteY64" fmla="*/ 738188 h 936388"/>
              <a:gd name="connsiteX65" fmla="*/ 1200479 w 1248104"/>
              <a:gd name="connsiteY65" fmla="*/ 747713 h 936388"/>
              <a:gd name="connsiteX66" fmla="*/ 1210004 w 1248104"/>
              <a:gd name="connsiteY66" fmla="*/ 719138 h 936388"/>
              <a:gd name="connsiteX67" fmla="*/ 1219529 w 1248104"/>
              <a:gd name="connsiteY67" fmla="*/ 676275 h 936388"/>
              <a:gd name="connsiteX68" fmla="*/ 1229054 w 1248104"/>
              <a:gd name="connsiteY68" fmla="*/ 647700 h 936388"/>
              <a:gd name="connsiteX69" fmla="*/ 1243342 w 1248104"/>
              <a:gd name="connsiteY69" fmla="*/ 595313 h 936388"/>
              <a:gd name="connsiteX70" fmla="*/ 1248104 w 1248104"/>
              <a:gd name="connsiteY70" fmla="*/ 581025 h 936388"/>
              <a:gd name="connsiteX71" fmla="*/ 1243342 w 1248104"/>
              <a:gd name="connsiteY71" fmla="*/ 404813 h 936388"/>
              <a:gd name="connsiteX72" fmla="*/ 1229054 w 1248104"/>
              <a:gd name="connsiteY72" fmla="*/ 347663 h 936388"/>
              <a:gd name="connsiteX73" fmla="*/ 1200479 w 1248104"/>
              <a:gd name="connsiteY73" fmla="*/ 338138 h 936388"/>
              <a:gd name="connsiteX74" fmla="*/ 1167142 w 1248104"/>
              <a:gd name="connsiteY74" fmla="*/ 328613 h 936388"/>
              <a:gd name="connsiteX75" fmla="*/ 1119517 w 1248104"/>
              <a:gd name="connsiteY75" fmla="*/ 314325 h 936388"/>
              <a:gd name="connsiteX76" fmla="*/ 1090942 w 1248104"/>
              <a:gd name="connsiteY76" fmla="*/ 323850 h 936388"/>
              <a:gd name="connsiteX77" fmla="*/ 1076654 w 1248104"/>
              <a:gd name="connsiteY77" fmla="*/ 328613 h 936388"/>
              <a:gd name="connsiteX78" fmla="*/ 1048079 w 1248104"/>
              <a:gd name="connsiteY78" fmla="*/ 342900 h 936388"/>
              <a:gd name="connsiteX79" fmla="*/ 1033792 w 1248104"/>
              <a:gd name="connsiteY79" fmla="*/ 352425 h 936388"/>
              <a:gd name="connsiteX80" fmla="*/ 1005217 w 1248104"/>
              <a:gd name="connsiteY80" fmla="*/ 361950 h 936388"/>
              <a:gd name="connsiteX81" fmla="*/ 952829 w 1248104"/>
              <a:gd name="connsiteY81" fmla="*/ 376238 h 936388"/>
              <a:gd name="connsiteX82" fmla="*/ 924254 w 1248104"/>
              <a:gd name="connsiteY82" fmla="*/ 400050 h 936388"/>
              <a:gd name="connsiteX83" fmla="*/ 914729 w 1248104"/>
              <a:gd name="connsiteY83" fmla="*/ 414338 h 936388"/>
              <a:gd name="connsiteX84" fmla="*/ 886154 w 1248104"/>
              <a:gd name="connsiteY84" fmla="*/ 442913 h 936388"/>
              <a:gd name="connsiteX85" fmla="*/ 871867 w 1248104"/>
              <a:gd name="connsiteY85" fmla="*/ 471488 h 936388"/>
              <a:gd name="connsiteX86" fmla="*/ 829004 w 1248104"/>
              <a:gd name="connsiteY86" fmla="*/ 500063 h 936388"/>
              <a:gd name="connsiteX87" fmla="*/ 800429 w 1248104"/>
              <a:gd name="connsiteY87" fmla="*/ 519113 h 936388"/>
              <a:gd name="connsiteX88" fmla="*/ 786142 w 1248104"/>
              <a:gd name="connsiteY88" fmla="*/ 523875 h 936388"/>
              <a:gd name="connsiteX89" fmla="*/ 776617 w 1248104"/>
              <a:gd name="connsiteY89" fmla="*/ 538163 h 936388"/>
              <a:gd name="connsiteX90" fmla="*/ 752804 w 1248104"/>
              <a:gd name="connsiteY90" fmla="*/ 519113 h 936388"/>
              <a:gd name="connsiteX91" fmla="*/ 743279 w 1248104"/>
              <a:gd name="connsiteY91" fmla="*/ 504825 h 936388"/>
              <a:gd name="connsiteX92" fmla="*/ 728992 w 1248104"/>
              <a:gd name="connsiteY92" fmla="*/ 476250 h 936388"/>
              <a:gd name="connsiteX93" fmla="*/ 714704 w 1248104"/>
              <a:gd name="connsiteY93" fmla="*/ 471488 h 936388"/>
              <a:gd name="connsiteX94" fmla="*/ 686129 w 1248104"/>
              <a:gd name="connsiteY94" fmla="*/ 452438 h 936388"/>
              <a:gd name="connsiteX95" fmla="*/ 652792 w 1248104"/>
              <a:gd name="connsiteY95" fmla="*/ 433388 h 936388"/>
              <a:gd name="connsiteX96" fmla="*/ 600404 w 1248104"/>
              <a:gd name="connsiteY96" fmla="*/ 423863 h 936388"/>
              <a:gd name="connsiteX97" fmla="*/ 500392 w 1248104"/>
              <a:gd name="connsiteY97" fmla="*/ 419100 h 936388"/>
              <a:gd name="connsiteX98" fmla="*/ 486104 w 1248104"/>
              <a:gd name="connsiteY98" fmla="*/ 409575 h 936388"/>
              <a:gd name="connsiteX99" fmla="*/ 471817 w 1248104"/>
              <a:gd name="connsiteY99" fmla="*/ 404813 h 936388"/>
              <a:gd name="connsiteX100" fmla="*/ 467054 w 1248104"/>
              <a:gd name="connsiteY100" fmla="*/ 390525 h 936388"/>
              <a:gd name="connsiteX101" fmla="*/ 438479 w 1248104"/>
              <a:gd name="connsiteY101" fmla="*/ 371475 h 936388"/>
              <a:gd name="connsiteX102" fmla="*/ 405142 w 1248104"/>
              <a:gd name="connsiteY102" fmla="*/ 357188 h 936388"/>
              <a:gd name="connsiteX103" fmla="*/ 376567 w 1248104"/>
              <a:gd name="connsiteY103" fmla="*/ 342900 h 936388"/>
              <a:gd name="connsiteX104" fmla="*/ 357517 w 1248104"/>
              <a:gd name="connsiteY104" fmla="*/ 333375 h 936388"/>
              <a:gd name="connsiteX105" fmla="*/ 328942 w 1248104"/>
              <a:gd name="connsiteY105" fmla="*/ 323850 h 936388"/>
              <a:gd name="connsiteX106" fmla="*/ 309892 w 1248104"/>
              <a:gd name="connsiteY106" fmla="*/ 271463 h 936388"/>
              <a:gd name="connsiteX107" fmla="*/ 319417 w 1248104"/>
              <a:gd name="connsiteY107" fmla="*/ 152400 h 936388"/>
              <a:gd name="connsiteX108" fmla="*/ 324179 w 1248104"/>
              <a:gd name="connsiteY108" fmla="*/ 138113 h 936388"/>
              <a:gd name="connsiteX109" fmla="*/ 305129 w 1248104"/>
              <a:gd name="connsiteY109" fmla="*/ 57150 h 936388"/>
              <a:gd name="connsiteX110" fmla="*/ 290842 w 1248104"/>
              <a:gd name="connsiteY110" fmla="*/ 52388 h 936388"/>
              <a:gd name="connsiteX111" fmla="*/ 276554 w 1248104"/>
              <a:gd name="connsiteY111" fmla="*/ 42863 h 936388"/>
              <a:gd name="connsiteX112" fmla="*/ 247979 w 1248104"/>
              <a:gd name="connsiteY112" fmla="*/ 33338 h 936388"/>
              <a:gd name="connsiteX113" fmla="*/ 233692 w 1248104"/>
              <a:gd name="connsiteY113" fmla="*/ 28575 h 936388"/>
              <a:gd name="connsiteX114" fmla="*/ 205117 w 1248104"/>
              <a:gd name="connsiteY114" fmla="*/ 19050 h 936388"/>
              <a:gd name="connsiteX115" fmla="*/ 186067 w 1248104"/>
              <a:gd name="connsiteY115" fmla="*/ 9525 h 936388"/>
              <a:gd name="connsiteX116" fmla="*/ 167017 w 1248104"/>
              <a:gd name="connsiteY116" fmla="*/ 4763 h 936388"/>
              <a:gd name="connsiteX117" fmla="*/ 152729 w 1248104"/>
              <a:gd name="connsiteY117" fmla="*/ 0 h 936388"/>
              <a:gd name="connsiteX118" fmla="*/ 119392 w 1248104"/>
              <a:gd name="connsiteY118" fmla="*/ 4763 h 936388"/>
              <a:gd name="connsiteX119" fmla="*/ 105104 w 1248104"/>
              <a:gd name="connsiteY119" fmla="*/ 9525 h 936388"/>
              <a:gd name="connsiteX120" fmla="*/ 100342 w 1248104"/>
              <a:gd name="connsiteY120" fmla="*/ 23813 h 936388"/>
              <a:gd name="connsiteX121" fmla="*/ 109867 w 1248104"/>
              <a:gd name="connsiteY121" fmla="*/ 19050 h 93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1248104" h="936388">
                <a:moveTo>
                  <a:pt x="109867" y="19050"/>
                </a:moveTo>
                <a:cubicBezTo>
                  <a:pt x="108279" y="41275"/>
                  <a:pt x="107707" y="63596"/>
                  <a:pt x="105104" y="85725"/>
                </a:cubicBezTo>
                <a:cubicBezTo>
                  <a:pt x="104517" y="90711"/>
                  <a:pt x="101240" y="95074"/>
                  <a:pt x="100342" y="100013"/>
                </a:cubicBezTo>
                <a:cubicBezTo>
                  <a:pt x="98052" y="112605"/>
                  <a:pt x="97869" y="125521"/>
                  <a:pt x="95579" y="138113"/>
                </a:cubicBezTo>
                <a:cubicBezTo>
                  <a:pt x="94681" y="143052"/>
                  <a:pt x="92196" y="147573"/>
                  <a:pt x="90817" y="152400"/>
                </a:cubicBezTo>
                <a:cubicBezTo>
                  <a:pt x="89019" y="158694"/>
                  <a:pt x="87935" y="165181"/>
                  <a:pt x="86054" y="171450"/>
                </a:cubicBezTo>
                <a:cubicBezTo>
                  <a:pt x="83169" y="181067"/>
                  <a:pt x="79704" y="190500"/>
                  <a:pt x="76529" y="200025"/>
                </a:cubicBezTo>
                <a:cubicBezTo>
                  <a:pt x="72389" y="212444"/>
                  <a:pt x="67004" y="238125"/>
                  <a:pt x="67004" y="238125"/>
                </a:cubicBezTo>
                <a:cubicBezTo>
                  <a:pt x="65417" y="280988"/>
                  <a:pt x="65095" y="323916"/>
                  <a:pt x="62242" y="366713"/>
                </a:cubicBezTo>
                <a:cubicBezTo>
                  <a:pt x="58461" y="423427"/>
                  <a:pt x="0" y="288894"/>
                  <a:pt x="62242" y="466725"/>
                </a:cubicBezTo>
                <a:cubicBezTo>
                  <a:pt x="65347" y="475595"/>
                  <a:pt x="128801" y="480998"/>
                  <a:pt x="128917" y="481013"/>
                </a:cubicBezTo>
                <a:cubicBezTo>
                  <a:pt x="166653" y="493592"/>
                  <a:pt x="147588" y="488888"/>
                  <a:pt x="186067" y="495300"/>
                </a:cubicBezTo>
                <a:cubicBezTo>
                  <a:pt x="190829" y="498475"/>
                  <a:pt x="195093" y="502570"/>
                  <a:pt x="200354" y="504825"/>
                </a:cubicBezTo>
                <a:cubicBezTo>
                  <a:pt x="206370" y="507403"/>
                  <a:pt x="213721" y="506341"/>
                  <a:pt x="219404" y="509588"/>
                </a:cubicBezTo>
                <a:cubicBezTo>
                  <a:pt x="225252" y="512930"/>
                  <a:pt x="228088" y="520139"/>
                  <a:pt x="233692" y="523875"/>
                </a:cubicBezTo>
                <a:cubicBezTo>
                  <a:pt x="237869" y="526660"/>
                  <a:pt x="243489" y="526393"/>
                  <a:pt x="247979" y="528638"/>
                </a:cubicBezTo>
                <a:cubicBezTo>
                  <a:pt x="253099" y="531198"/>
                  <a:pt x="257504" y="534988"/>
                  <a:pt x="262267" y="538163"/>
                </a:cubicBezTo>
                <a:cubicBezTo>
                  <a:pt x="277645" y="584299"/>
                  <a:pt x="270316" y="556613"/>
                  <a:pt x="262267" y="657225"/>
                </a:cubicBezTo>
                <a:cubicBezTo>
                  <a:pt x="261867" y="662229"/>
                  <a:pt x="259749" y="667023"/>
                  <a:pt x="257504" y="671513"/>
                </a:cubicBezTo>
                <a:cubicBezTo>
                  <a:pt x="254944" y="676632"/>
                  <a:pt x="251154" y="681038"/>
                  <a:pt x="247979" y="685800"/>
                </a:cubicBezTo>
                <a:cubicBezTo>
                  <a:pt x="240783" y="714588"/>
                  <a:pt x="245286" y="698644"/>
                  <a:pt x="233692" y="733425"/>
                </a:cubicBezTo>
                <a:lnTo>
                  <a:pt x="228929" y="747713"/>
                </a:lnTo>
                <a:cubicBezTo>
                  <a:pt x="230517" y="754063"/>
                  <a:pt x="227733" y="764055"/>
                  <a:pt x="233692" y="766763"/>
                </a:cubicBezTo>
                <a:cubicBezTo>
                  <a:pt x="248216" y="773365"/>
                  <a:pt x="265503" y="769416"/>
                  <a:pt x="281317" y="771525"/>
                </a:cubicBezTo>
                <a:cubicBezTo>
                  <a:pt x="303751" y="774516"/>
                  <a:pt x="311371" y="778369"/>
                  <a:pt x="333704" y="785813"/>
                </a:cubicBezTo>
                <a:cubicBezTo>
                  <a:pt x="339914" y="787883"/>
                  <a:pt x="346485" y="788694"/>
                  <a:pt x="352754" y="790575"/>
                </a:cubicBezTo>
                <a:cubicBezTo>
                  <a:pt x="362371" y="793460"/>
                  <a:pt x="371484" y="798131"/>
                  <a:pt x="381329" y="800100"/>
                </a:cubicBezTo>
                <a:cubicBezTo>
                  <a:pt x="389267" y="801688"/>
                  <a:pt x="397332" y="802733"/>
                  <a:pt x="405142" y="804863"/>
                </a:cubicBezTo>
                <a:cubicBezTo>
                  <a:pt x="414828" y="807505"/>
                  <a:pt x="433717" y="814388"/>
                  <a:pt x="433717" y="814388"/>
                </a:cubicBezTo>
                <a:cubicBezTo>
                  <a:pt x="447345" y="773499"/>
                  <a:pt x="426473" y="838598"/>
                  <a:pt x="443242" y="771525"/>
                </a:cubicBezTo>
                <a:cubicBezTo>
                  <a:pt x="445677" y="761785"/>
                  <a:pt x="450332" y="752691"/>
                  <a:pt x="452767" y="742950"/>
                </a:cubicBezTo>
                <a:cubicBezTo>
                  <a:pt x="454354" y="736600"/>
                  <a:pt x="455648" y="730169"/>
                  <a:pt x="457529" y="723900"/>
                </a:cubicBezTo>
                <a:cubicBezTo>
                  <a:pt x="460414" y="714283"/>
                  <a:pt x="463879" y="704850"/>
                  <a:pt x="467054" y="695325"/>
                </a:cubicBezTo>
                <a:cubicBezTo>
                  <a:pt x="470831" y="683994"/>
                  <a:pt x="474584" y="673958"/>
                  <a:pt x="476579" y="661988"/>
                </a:cubicBezTo>
                <a:cubicBezTo>
                  <a:pt x="478683" y="649363"/>
                  <a:pt x="479052" y="636480"/>
                  <a:pt x="481342" y="623888"/>
                </a:cubicBezTo>
                <a:cubicBezTo>
                  <a:pt x="482240" y="618949"/>
                  <a:pt x="482554" y="613150"/>
                  <a:pt x="486104" y="609600"/>
                </a:cubicBezTo>
                <a:cubicBezTo>
                  <a:pt x="489654" y="606050"/>
                  <a:pt x="495422" y="605548"/>
                  <a:pt x="500392" y="604838"/>
                </a:cubicBezTo>
                <a:cubicBezTo>
                  <a:pt x="517750" y="602358"/>
                  <a:pt x="535317" y="601663"/>
                  <a:pt x="552779" y="600075"/>
                </a:cubicBezTo>
                <a:cubicBezTo>
                  <a:pt x="557542" y="598488"/>
                  <a:pt x="562047" y="595313"/>
                  <a:pt x="567067" y="595313"/>
                </a:cubicBezTo>
                <a:cubicBezTo>
                  <a:pt x="578292" y="595313"/>
                  <a:pt x="589277" y="598591"/>
                  <a:pt x="600404" y="600075"/>
                </a:cubicBezTo>
                <a:lnTo>
                  <a:pt x="638504" y="604838"/>
                </a:lnTo>
                <a:cubicBezTo>
                  <a:pt x="643267" y="606425"/>
                  <a:pt x="648404" y="607162"/>
                  <a:pt x="652792" y="609600"/>
                </a:cubicBezTo>
                <a:cubicBezTo>
                  <a:pt x="662799" y="615159"/>
                  <a:pt x="670507" y="625029"/>
                  <a:pt x="681367" y="628650"/>
                </a:cubicBezTo>
                <a:cubicBezTo>
                  <a:pt x="717284" y="640624"/>
                  <a:pt x="673006" y="624470"/>
                  <a:pt x="709942" y="642938"/>
                </a:cubicBezTo>
                <a:cubicBezTo>
                  <a:pt x="714432" y="645183"/>
                  <a:pt x="719467" y="646113"/>
                  <a:pt x="724229" y="647700"/>
                </a:cubicBezTo>
                <a:cubicBezTo>
                  <a:pt x="738083" y="689259"/>
                  <a:pt x="729041" y="656287"/>
                  <a:pt x="724229" y="747713"/>
                </a:cubicBezTo>
                <a:cubicBezTo>
                  <a:pt x="722558" y="779459"/>
                  <a:pt x="721054" y="811213"/>
                  <a:pt x="719467" y="842963"/>
                </a:cubicBezTo>
                <a:cubicBezTo>
                  <a:pt x="721054" y="862013"/>
                  <a:pt x="709783" y="887593"/>
                  <a:pt x="724229" y="900113"/>
                </a:cubicBezTo>
                <a:cubicBezTo>
                  <a:pt x="741067" y="914706"/>
                  <a:pt x="768706" y="902945"/>
                  <a:pt x="790904" y="904875"/>
                </a:cubicBezTo>
                <a:cubicBezTo>
                  <a:pt x="805226" y="906120"/>
                  <a:pt x="819479" y="908050"/>
                  <a:pt x="833767" y="909638"/>
                </a:cubicBezTo>
                <a:lnTo>
                  <a:pt x="862342" y="919163"/>
                </a:lnTo>
                <a:lnTo>
                  <a:pt x="876629" y="923925"/>
                </a:lnTo>
                <a:cubicBezTo>
                  <a:pt x="881392" y="927100"/>
                  <a:pt x="885271" y="932509"/>
                  <a:pt x="890917" y="933450"/>
                </a:cubicBezTo>
                <a:cubicBezTo>
                  <a:pt x="908542" y="936388"/>
                  <a:pt x="907731" y="920819"/>
                  <a:pt x="909967" y="909638"/>
                </a:cubicBezTo>
                <a:cubicBezTo>
                  <a:pt x="911861" y="900169"/>
                  <a:pt x="912387" y="890431"/>
                  <a:pt x="914729" y="881063"/>
                </a:cubicBezTo>
                <a:cubicBezTo>
                  <a:pt x="917164" y="871323"/>
                  <a:pt x="921079" y="862013"/>
                  <a:pt x="924254" y="852488"/>
                </a:cubicBezTo>
                <a:cubicBezTo>
                  <a:pt x="940261" y="804467"/>
                  <a:pt x="915838" y="878955"/>
                  <a:pt x="933779" y="819150"/>
                </a:cubicBezTo>
                <a:cubicBezTo>
                  <a:pt x="936664" y="809533"/>
                  <a:pt x="940129" y="800100"/>
                  <a:pt x="943304" y="790575"/>
                </a:cubicBezTo>
                <a:cubicBezTo>
                  <a:pt x="944892" y="785813"/>
                  <a:pt x="946850" y="781158"/>
                  <a:pt x="948067" y="776288"/>
                </a:cubicBezTo>
                <a:cubicBezTo>
                  <a:pt x="949654" y="769938"/>
                  <a:pt x="951545" y="763656"/>
                  <a:pt x="952829" y="757238"/>
                </a:cubicBezTo>
                <a:cubicBezTo>
                  <a:pt x="954723" y="747769"/>
                  <a:pt x="953274" y="737300"/>
                  <a:pt x="957592" y="728663"/>
                </a:cubicBezTo>
                <a:cubicBezTo>
                  <a:pt x="963680" y="716487"/>
                  <a:pt x="993621" y="715514"/>
                  <a:pt x="1000454" y="714375"/>
                </a:cubicBezTo>
                <a:cubicBezTo>
                  <a:pt x="1040142" y="715963"/>
                  <a:pt x="1079899" y="716308"/>
                  <a:pt x="1119517" y="719138"/>
                </a:cubicBezTo>
                <a:cubicBezTo>
                  <a:pt x="1124524" y="719496"/>
                  <a:pt x="1128934" y="722682"/>
                  <a:pt x="1133804" y="723900"/>
                </a:cubicBezTo>
                <a:cubicBezTo>
                  <a:pt x="1148115" y="727478"/>
                  <a:pt x="1173934" y="730016"/>
                  <a:pt x="1186192" y="738188"/>
                </a:cubicBezTo>
                <a:lnTo>
                  <a:pt x="1200479" y="747713"/>
                </a:lnTo>
                <a:cubicBezTo>
                  <a:pt x="1203654" y="738188"/>
                  <a:pt x="1208035" y="728983"/>
                  <a:pt x="1210004" y="719138"/>
                </a:cubicBezTo>
                <a:cubicBezTo>
                  <a:pt x="1212721" y="705553"/>
                  <a:pt x="1215496" y="689719"/>
                  <a:pt x="1219529" y="676275"/>
                </a:cubicBezTo>
                <a:cubicBezTo>
                  <a:pt x="1222414" y="666658"/>
                  <a:pt x="1227085" y="657545"/>
                  <a:pt x="1229054" y="647700"/>
                </a:cubicBezTo>
                <a:cubicBezTo>
                  <a:pt x="1235787" y="614039"/>
                  <a:pt x="1231256" y="631571"/>
                  <a:pt x="1243342" y="595313"/>
                </a:cubicBezTo>
                <a:lnTo>
                  <a:pt x="1248104" y="581025"/>
                </a:lnTo>
                <a:cubicBezTo>
                  <a:pt x="1246517" y="522288"/>
                  <a:pt x="1247250" y="463442"/>
                  <a:pt x="1243342" y="404813"/>
                </a:cubicBezTo>
                <a:cubicBezTo>
                  <a:pt x="1243342" y="404807"/>
                  <a:pt x="1231436" y="357191"/>
                  <a:pt x="1229054" y="347663"/>
                </a:cubicBezTo>
                <a:cubicBezTo>
                  <a:pt x="1226619" y="337923"/>
                  <a:pt x="1210004" y="341313"/>
                  <a:pt x="1200479" y="338138"/>
                </a:cubicBezTo>
                <a:cubicBezTo>
                  <a:pt x="1152458" y="322130"/>
                  <a:pt x="1226951" y="346555"/>
                  <a:pt x="1167142" y="328613"/>
                </a:cubicBezTo>
                <a:cubicBezTo>
                  <a:pt x="1109143" y="311214"/>
                  <a:pt x="1163441" y="325307"/>
                  <a:pt x="1119517" y="314325"/>
                </a:cubicBezTo>
                <a:lnTo>
                  <a:pt x="1090942" y="323850"/>
                </a:lnTo>
                <a:cubicBezTo>
                  <a:pt x="1086179" y="325438"/>
                  <a:pt x="1080831" y="325828"/>
                  <a:pt x="1076654" y="328613"/>
                </a:cubicBezTo>
                <a:cubicBezTo>
                  <a:pt x="1058190" y="340923"/>
                  <a:pt x="1067797" y="336328"/>
                  <a:pt x="1048079" y="342900"/>
                </a:cubicBezTo>
                <a:cubicBezTo>
                  <a:pt x="1043317" y="346075"/>
                  <a:pt x="1039022" y="350100"/>
                  <a:pt x="1033792" y="352425"/>
                </a:cubicBezTo>
                <a:cubicBezTo>
                  <a:pt x="1024617" y="356503"/>
                  <a:pt x="1005217" y="361950"/>
                  <a:pt x="1005217" y="361950"/>
                </a:cubicBezTo>
                <a:cubicBezTo>
                  <a:pt x="972937" y="383469"/>
                  <a:pt x="1013028" y="359819"/>
                  <a:pt x="952829" y="376238"/>
                </a:cubicBezTo>
                <a:cubicBezTo>
                  <a:pt x="944751" y="378441"/>
                  <a:pt x="928689" y="394728"/>
                  <a:pt x="924254" y="400050"/>
                </a:cubicBezTo>
                <a:cubicBezTo>
                  <a:pt x="920590" y="404447"/>
                  <a:pt x="918532" y="410060"/>
                  <a:pt x="914729" y="414338"/>
                </a:cubicBezTo>
                <a:cubicBezTo>
                  <a:pt x="905780" y="424406"/>
                  <a:pt x="886154" y="442913"/>
                  <a:pt x="886154" y="442913"/>
                </a:cubicBezTo>
                <a:cubicBezTo>
                  <a:pt x="882757" y="453105"/>
                  <a:pt x="880556" y="463885"/>
                  <a:pt x="871867" y="471488"/>
                </a:cubicBezTo>
                <a:cubicBezTo>
                  <a:pt x="871862" y="471493"/>
                  <a:pt x="836151" y="495299"/>
                  <a:pt x="829004" y="500063"/>
                </a:cubicBezTo>
                <a:lnTo>
                  <a:pt x="800429" y="519113"/>
                </a:lnTo>
                <a:cubicBezTo>
                  <a:pt x="796252" y="521897"/>
                  <a:pt x="790904" y="522288"/>
                  <a:pt x="786142" y="523875"/>
                </a:cubicBezTo>
                <a:cubicBezTo>
                  <a:pt x="782967" y="528638"/>
                  <a:pt x="782047" y="536353"/>
                  <a:pt x="776617" y="538163"/>
                </a:cubicBezTo>
                <a:cubicBezTo>
                  <a:pt x="754860" y="545415"/>
                  <a:pt x="757978" y="529461"/>
                  <a:pt x="752804" y="519113"/>
                </a:cubicBezTo>
                <a:cubicBezTo>
                  <a:pt x="750244" y="513993"/>
                  <a:pt x="746454" y="509588"/>
                  <a:pt x="743279" y="504825"/>
                </a:cubicBezTo>
                <a:cubicBezTo>
                  <a:pt x="740142" y="495413"/>
                  <a:pt x="737385" y="482964"/>
                  <a:pt x="728992" y="476250"/>
                </a:cubicBezTo>
                <a:cubicBezTo>
                  <a:pt x="725072" y="473114"/>
                  <a:pt x="719467" y="473075"/>
                  <a:pt x="714704" y="471488"/>
                </a:cubicBezTo>
                <a:lnTo>
                  <a:pt x="686129" y="452438"/>
                </a:lnTo>
                <a:cubicBezTo>
                  <a:pt x="671779" y="442871"/>
                  <a:pt x="669713" y="440640"/>
                  <a:pt x="652792" y="433388"/>
                </a:cubicBezTo>
                <a:cubicBezTo>
                  <a:pt x="635993" y="426188"/>
                  <a:pt x="618932" y="425141"/>
                  <a:pt x="600404" y="423863"/>
                </a:cubicBezTo>
                <a:cubicBezTo>
                  <a:pt x="567108" y="421567"/>
                  <a:pt x="533729" y="420688"/>
                  <a:pt x="500392" y="419100"/>
                </a:cubicBezTo>
                <a:cubicBezTo>
                  <a:pt x="495629" y="415925"/>
                  <a:pt x="491224" y="412135"/>
                  <a:pt x="486104" y="409575"/>
                </a:cubicBezTo>
                <a:cubicBezTo>
                  <a:pt x="481614" y="407330"/>
                  <a:pt x="475367" y="408363"/>
                  <a:pt x="471817" y="404813"/>
                </a:cubicBezTo>
                <a:cubicBezTo>
                  <a:pt x="468267" y="401263"/>
                  <a:pt x="470604" y="394075"/>
                  <a:pt x="467054" y="390525"/>
                </a:cubicBezTo>
                <a:cubicBezTo>
                  <a:pt x="458959" y="382430"/>
                  <a:pt x="448004" y="377825"/>
                  <a:pt x="438479" y="371475"/>
                </a:cubicBezTo>
                <a:cubicBezTo>
                  <a:pt x="418745" y="358319"/>
                  <a:pt x="429746" y="363338"/>
                  <a:pt x="405142" y="357188"/>
                </a:cubicBezTo>
                <a:cubicBezTo>
                  <a:pt x="377685" y="338884"/>
                  <a:pt x="404170" y="354731"/>
                  <a:pt x="376567" y="342900"/>
                </a:cubicBezTo>
                <a:cubicBezTo>
                  <a:pt x="370042" y="340103"/>
                  <a:pt x="364109" y="336012"/>
                  <a:pt x="357517" y="333375"/>
                </a:cubicBezTo>
                <a:cubicBezTo>
                  <a:pt x="348195" y="329646"/>
                  <a:pt x="328942" y="323850"/>
                  <a:pt x="328942" y="323850"/>
                </a:cubicBezTo>
                <a:cubicBezTo>
                  <a:pt x="308549" y="303458"/>
                  <a:pt x="309892" y="310649"/>
                  <a:pt x="309892" y="271463"/>
                </a:cubicBezTo>
                <a:cubicBezTo>
                  <a:pt x="309892" y="215427"/>
                  <a:pt x="307553" y="193922"/>
                  <a:pt x="319417" y="152400"/>
                </a:cubicBezTo>
                <a:cubicBezTo>
                  <a:pt x="320796" y="147573"/>
                  <a:pt x="322592" y="142875"/>
                  <a:pt x="324179" y="138113"/>
                </a:cubicBezTo>
                <a:cubicBezTo>
                  <a:pt x="320672" y="85509"/>
                  <a:pt x="338882" y="74026"/>
                  <a:pt x="305129" y="57150"/>
                </a:cubicBezTo>
                <a:cubicBezTo>
                  <a:pt x="300639" y="54905"/>
                  <a:pt x="295604" y="53975"/>
                  <a:pt x="290842" y="52388"/>
                </a:cubicBezTo>
                <a:cubicBezTo>
                  <a:pt x="286079" y="49213"/>
                  <a:pt x="281785" y="45188"/>
                  <a:pt x="276554" y="42863"/>
                </a:cubicBezTo>
                <a:cubicBezTo>
                  <a:pt x="267379" y="38785"/>
                  <a:pt x="257504" y="36513"/>
                  <a:pt x="247979" y="33338"/>
                </a:cubicBezTo>
                <a:lnTo>
                  <a:pt x="233692" y="28575"/>
                </a:lnTo>
                <a:lnTo>
                  <a:pt x="205117" y="19050"/>
                </a:lnTo>
                <a:cubicBezTo>
                  <a:pt x="198382" y="16805"/>
                  <a:pt x="192715" y="12018"/>
                  <a:pt x="186067" y="9525"/>
                </a:cubicBezTo>
                <a:cubicBezTo>
                  <a:pt x="179938" y="7227"/>
                  <a:pt x="173311" y="6561"/>
                  <a:pt x="167017" y="4763"/>
                </a:cubicBezTo>
                <a:cubicBezTo>
                  <a:pt x="162190" y="3384"/>
                  <a:pt x="157492" y="1588"/>
                  <a:pt x="152729" y="0"/>
                </a:cubicBezTo>
                <a:cubicBezTo>
                  <a:pt x="141617" y="1588"/>
                  <a:pt x="130399" y="2562"/>
                  <a:pt x="119392" y="4763"/>
                </a:cubicBezTo>
                <a:cubicBezTo>
                  <a:pt x="114469" y="5748"/>
                  <a:pt x="108654" y="5975"/>
                  <a:pt x="105104" y="9525"/>
                </a:cubicBezTo>
                <a:cubicBezTo>
                  <a:pt x="101554" y="13075"/>
                  <a:pt x="101929" y="19050"/>
                  <a:pt x="100342" y="23813"/>
                </a:cubicBezTo>
                <a:lnTo>
                  <a:pt x="109867" y="1905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391400" y="228600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Proposed Index Sites</a:t>
            </a:r>
          </a:p>
          <a:p>
            <a:r>
              <a:rPr lang="en-US" dirty="0"/>
              <a:t> </a:t>
            </a:r>
            <a:r>
              <a:rPr lang="en-US" dirty="0" smtClean="0"/>
              <a:t>           C </a:t>
            </a:r>
            <a:r>
              <a:rPr lang="en-US" dirty="0" err="1" smtClean="0"/>
              <a:t>opilio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C </a:t>
            </a:r>
            <a:r>
              <a:rPr lang="en-US" dirty="0" err="1"/>
              <a:t>b</a:t>
            </a:r>
            <a:r>
              <a:rPr lang="en-US" dirty="0" err="1" smtClean="0"/>
              <a:t>airdi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0" name="Freeform 39"/>
          <p:cNvSpPr/>
          <p:nvPr/>
        </p:nvSpPr>
        <p:spPr>
          <a:xfrm>
            <a:off x="3276600" y="4757738"/>
            <a:ext cx="1072986" cy="1019175"/>
          </a:xfrm>
          <a:custGeom>
            <a:avLst/>
            <a:gdLst>
              <a:gd name="connsiteX0" fmla="*/ 476250 w 1072986"/>
              <a:gd name="connsiteY0" fmla="*/ 1014412 h 1019175"/>
              <a:gd name="connsiteX1" fmla="*/ 447675 w 1072986"/>
              <a:gd name="connsiteY1" fmla="*/ 1004887 h 1019175"/>
              <a:gd name="connsiteX2" fmla="*/ 390525 w 1072986"/>
              <a:gd name="connsiteY2" fmla="*/ 990600 h 1019175"/>
              <a:gd name="connsiteX3" fmla="*/ 361950 w 1072986"/>
              <a:gd name="connsiteY3" fmla="*/ 981075 h 1019175"/>
              <a:gd name="connsiteX4" fmla="*/ 290512 w 1072986"/>
              <a:gd name="connsiteY4" fmla="*/ 957262 h 1019175"/>
              <a:gd name="connsiteX5" fmla="*/ 261937 w 1072986"/>
              <a:gd name="connsiteY5" fmla="*/ 947737 h 1019175"/>
              <a:gd name="connsiteX6" fmla="*/ 247650 w 1072986"/>
              <a:gd name="connsiteY6" fmla="*/ 942975 h 1019175"/>
              <a:gd name="connsiteX7" fmla="*/ 204787 w 1072986"/>
              <a:gd name="connsiteY7" fmla="*/ 933450 h 1019175"/>
              <a:gd name="connsiteX8" fmla="*/ 171450 w 1072986"/>
              <a:gd name="connsiteY8" fmla="*/ 928687 h 1019175"/>
              <a:gd name="connsiteX9" fmla="*/ 147637 w 1072986"/>
              <a:gd name="connsiteY9" fmla="*/ 923925 h 1019175"/>
              <a:gd name="connsiteX10" fmla="*/ 80962 w 1072986"/>
              <a:gd name="connsiteY10" fmla="*/ 919162 h 1019175"/>
              <a:gd name="connsiteX11" fmla="*/ 61912 w 1072986"/>
              <a:gd name="connsiteY11" fmla="*/ 914400 h 1019175"/>
              <a:gd name="connsiteX12" fmla="*/ 47625 w 1072986"/>
              <a:gd name="connsiteY12" fmla="*/ 909637 h 1019175"/>
              <a:gd name="connsiteX13" fmla="*/ 23812 w 1072986"/>
              <a:gd name="connsiteY13" fmla="*/ 904875 h 1019175"/>
              <a:gd name="connsiteX14" fmla="*/ 14287 w 1072986"/>
              <a:gd name="connsiteY14" fmla="*/ 890587 h 1019175"/>
              <a:gd name="connsiteX15" fmla="*/ 0 w 1072986"/>
              <a:gd name="connsiteY15" fmla="*/ 809625 h 1019175"/>
              <a:gd name="connsiteX16" fmla="*/ 14287 w 1072986"/>
              <a:gd name="connsiteY16" fmla="*/ 747712 h 1019175"/>
              <a:gd name="connsiteX17" fmla="*/ 19050 w 1072986"/>
              <a:gd name="connsiteY17" fmla="*/ 733425 h 1019175"/>
              <a:gd name="connsiteX18" fmla="*/ 33337 w 1072986"/>
              <a:gd name="connsiteY18" fmla="*/ 719137 h 1019175"/>
              <a:gd name="connsiteX19" fmla="*/ 42862 w 1072986"/>
              <a:gd name="connsiteY19" fmla="*/ 704850 h 1019175"/>
              <a:gd name="connsiteX20" fmla="*/ 71437 w 1072986"/>
              <a:gd name="connsiteY20" fmla="*/ 690562 h 1019175"/>
              <a:gd name="connsiteX21" fmla="*/ 123825 w 1072986"/>
              <a:gd name="connsiteY21" fmla="*/ 704850 h 1019175"/>
              <a:gd name="connsiteX22" fmla="*/ 142875 w 1072986"/>
              <a:gd name="connsiteY22" fmla="*/ 714375 h 1019175"/>
              <a:gd name="connsiteX23" fmla="*/ 161925 w 1072986"/>
              <a:gd name="connsiteY23" fmla="*/ 719137 h 1019175"/>
              <a:gd name="connsiteX24" fmla="*/ 176212 w 1072986"/>
              <a:gd name="connsiteY24" fmla="*/ 728662 h 1019175"/>
              <a:gd name="connsiteX25" fmla="*/ 204787 w 1072986"/>
              <a:gd name="connsiteY25" fmla="*/ 738187 h 1019175"/>
              <a:gd name="connsiteX26" fmla="*/ 219075 w 1072986"/>
              <a:gd name="connsiteY26" fmla="*/ 742950 h 1019175"/>
              <a:gd name="connsiteX27" fmla="*/ 233362 w 1072986"/>
              <a:gd name="connsiteY27" fmla="*/ 752475 h 1019175"/>
              <a:gd name="connsiteX28" fmla="*/ 271462 w 1072986"/>
              <a:gd name="connsiteY28" fmla="*/ 747712 h 1019175"/>
              <a:gd name="connsiteX29" fmla="*/ 276225 w 1072986"/>
              <a:gd name="connsiteY29" fmla="*/ 733425 h 1019175"/>
              <a:gd name="connsiteX30" fmla="*/ 285750 w 1072986"/>
              <a:gd name="connsiteY30" fmla="*/ 719137 h 1019175"/>
              <a:gd name="connsiteX31" fmla="*/ 295275 w 1072986"/>
              <a:gd name="connsiteY31" fmla="*/ 690562 h 1019175"/>
              <a:gd name="connsiteX32" fmla="*/ 300037 w 1072986"/>
              <a:gd name="connsiteY32" fmla="*/ 671512 h 1019175"/>
              <a:gd name="connsiteX33" fmla="*/ 309562 w 1072986"/>
              <a:gd name="connsiteY33" fmla="*/ 642937 h 1019175"/>
              <a:gd name="connsiteX34" fmla="*/ 314325 w 1072986"/>
              <a:gd name="connsiteY34" fmla="*/ 623887 h 1019175"/>
              <a:gd name="connsiteX35" fmla="*/ 328612 w 1072986"/>
              <a:gd name="connsiteY35" fmla="*/ 576262 h 1019175"/>
              <a:gd name="connsiteX36" fmla="*/ 333375 w 1072986"/>
              <a:gd name="connsiteY36" fmla="*/ 542925 h 1019175"/>
              <a:gd name="connsiteX37" fmla="*/ 323850 w 1072986"/>
              <a:gd name="connsiteY37" fmla="*/ 514350 h 1019175"/>
              <a:gd name="connsiteX38" fmla="*/ 309562 w 1072986"/>
              <a:gd name="connsiteY38" fmla="*/ 509587 h 1019175"/>
              <a:gd name="connsiteX39" fmla="*/ 300037 w 1072986"/>
              <a:gd name="connsiteY39" fmla="*/ 495300 h 1019175"/>
              <a:gd name="connsiteX40" fmla="*/ 261937 w 1072986"/>
              <a:gd name="connsiteY40" fmla="*/ 485775 h 1019175"/>
              <a:gd name="connsiteX41" fmla="*/ 233362 w 1072986"/>
              <a:gd name="connsiteY41" fmla="*/ 476250 h 1019175"/>
              <a:gd name="connsiteX42" fmla="*/ 190500 w 1072986"/>
              <a:gd name="connsiteY42" fmla="*/ 461962 h 1019175"/>
              <a:gd name="connsiteX43" fmla="*/ 176212 w 1072986"/>
              <a:gd name="connsiteY43" fmla="*/ 457200 h 1019175"/>
              <a:gd name="connsiteX44" fmla="*/ 161925 w 1072986"/>
              <a:gd name="connsiteY44" fmla="*/ 447675 h 1019175"/>
              <a:gd name="connsiteX45" fmla="*/ 138112 w 1072986"/>
              <a:gd name="connsiteY45" fmla="*/ 442912 h 1019175"/>
              <a:gd name="connsiteX46" fmla="*/ 95250 w 1072986"/>
              <a:gd name="connsiteY46" fmla="*/ 423862 h 1019175"/>
              <a:gd name="connsiteX47" fmla="*/ 90487 w 1072986"/>
              <a:gd name="connsiteY47" fmla="*/ 342900 h 1019175"/>
              <a:gd name="connsiteX48" fmla="*/ 100012 w 1072986"/>
              <a:gd name="connsiteY48" fmla="*/ 257175 h 1019175"/>
              <a:gd name="connsiteX49" fmla="*/ 109537 w 1072986"/>
              <a:gd name="connsiteY49" fmla="*/ 157162 h 1019175"/>
              <a:gd name="connsiteX50" fmla="*/ 128587 w 1072986"/>
              <a:gd name="connsiteY50" fmla="*/ 114300 h 1019175"/>
              <a:gd name="connsiteX51" fmla="*/ 171450 w 1072986"/>
              <a:gd name="connsiteY51" fmla="*/ 90487 h 1019175"/>
              <a:gd name="connsiteX52" fmla="*/ 200025 w 1072986"/>
              <a:gd name="connsiteY52" fmla="*/ 71437 h 1019175"/>
              <a:gd name="connsiteX53" fmla="*/ 223837 w 1072986"/>
              <a:gd name="connsiteY53" fmla="*/ 42862 h 1019175"/>
              <a:gd name="connsiteX54" fmla="*/ 238125 w 1072986"/>
              <a:gd name="connsiteY54" fmla="*/ 33337 h 1019175"/>
              <a:gd name="connsiteX55" fmla="*/ 242887 w 1072986"/>
              <a:gd name="connsiteY55" fmla="*/ 19050 h 1019175"/>
              <a:gd name="connsiteX56" fmla="*/ 257175 w 1072986"/>
              <a:gd name="connsiteY56" fmla="*/ 9525 h 1019175"/>
              <a:gd name="connsiteX57" fmla="*/ 304800 w 1072986"/>
              <a:gd name="connsiteY57" fmla="*/ 0 h 1019175"/>
              <a:gd name="connsiteX58" fmla="*/ 419100 w 1072986"/>
              <a:gd name="connsiteY58" fmla="*/ 9525 h 1019175"/>
              <a:gd name="connsiteX59" fmla="*/ 438150 w 1072986"/>
              <a:gd name="connsiteY59" fmla="*/ 14287 h 1019175"/>
              <a:gd name="connsiteX60" fmla="*/ 481012 w 1072986"/>
              <a:gd name="connsiteY60" fmla="*/ 28575 h 1019175"/>
              <a:gd name="connsiteX61" fmla="*/ 519112 w 1072986"/>
              <a:gd name="connsiteY61" fmla="*/ 38100 h 1019175"/>
              <a:gd name="connsiteX62" fmla="*/ 547687 w 1072986"/>
              <a:gd name="connsiteY62" fmla="*/ 47625 h 1019175"/>
              <a:gd name="connsiteX63" fmla="*/ 561975 w 1072986"/>
              <a:gd name="connsiteY63" fmla="*/ 52387 h 1019175"/>
              <a:gd name="connsiteX64" fmla="*/ 600075 w 1072986"/>
              <a:gd name="connsiteY64" fmla="*/ 57150 h 1019175"/>
              <a:gd name="connsiteX65" fmla="*/ 638175 w 1072986"/>
              <a:gd name="connsiteY65" fmla="*/ 66675 h 1019175"/>
              <a:gd name="connsiteX66" fmla="*/ 652462 w 1072986"/>
              <a:gd name="connsiteY66" fmla="*/ 71437 h 1019175"/>
              <a:gd name="connsiteX67" fmla="*/ 681037 w 1072986"/>
              <a:gd name="connsiteY67" fmla="*/ 76200 h 1019175"/>
              <a:gd name="connsiteX68" fmla="*/ 695325 w 1072986"/>
              <a:gd name="connsiteY68" fmla="*/ 80962 h 1019175"/>
              <a:gd name="connsiteX69" fmla="*/ 733425 w 1072986"/>
              <a:gd name="connsiteY69" fmla="*/ 85725 h 1019175"/>
              <a:gd name="connsiteX70" fmla="*/ 795337 w 1072986"/>
              <a:gd name="connsiteY70" fmla="*/ 100012 h 1019175"/>
              <a:gd name="connsiteX71" fmla="*/ 823912 w 1072986"/>
              <a:gd name="connsiteY71" fmla="*/ 109537 h 1019175"/>
              <a:gd name="connsiteX72" fmla="*/ 866775 w 1072986"/>
              <a:gd name="connsiteY72" fmla="*/ 128587 h 1019175"/>
              <a:gd name="connsiteX73" fmla="*/ 881062 w 1072986"/>
              <a:gd name="connsiteY73" fmla="*/ 133350 h 1019175"/>
              <a:gd name="connsiteX74" fmla="*/ 909637 w 1072986"/>
              <a:gd name="connsiteY74" fmla="*/ 147637 h 1019175"/>
              <a:gd name="connsiteX75" fmla="*/ 966787 w 1072986"/>
              <a:gd name="connsiteY75" fmla="*/ 157162 h 1019175"/>
              <a:gd name="connsiteX76" fmla="*/ 1014412 w 1072986"/>
              <a:gd name="connsiteY76" fmla="*/ 171450 h 1019175"/>
              <a:gd name="connsiteX77" fmla="*/ 1057275 w 1072986"/>
              <a:gd name="connsiteY77" fmla="*/ 176212 h 1019175"/>
              <a:gd name="connsiteX78" fmla="*/ 1062037 w 1072986"/>
              <a:gd name="connsiteY78" fmla="*/ 190500 h 1019175"/>
              <a:gd name="connsiteX79" fmla="*/ 1071562 w 1072986"/>
              <a:gd name="connsiteY79" fmla="*/ 204787 h 1019175"/>
              <a:gd name="connsiteX80" fmla="*/ 1066800 w 1072986"/>
              <a:gd name="connsiteY80" fmla="*/ 328612 h 1019175"/>
              <a:gd name="connsiteX81" fmla="*/ 1062037 w 1072986"/>
              <a:gd name="connsiteY81" fmla="*/ 366712 h 1019175"/>
              <a:gd name="connsiteX82" fmla="*/ 1057275 w 1072986"/>
              <a:gd name="connsiteY82" fmla="*/ 381000 h 1019175"/>
              <a:gd name="connsiteX83" fmla="*/ 1042987 w 1072986"/>
              <a:gd name="connsiteY83" fmla="*/ 385762 h 1019175"/>
              <a:gd name="connsiteX84" fmla="*/ 985837 w 1072986"/>
              <a:gd name="connsiteY84" fmla="*/ 376237 h 1019175"/>
              <a:gd name="connsiteX85" fmla="*/ 971550 w 1072986"/>
              <a:gd name="connsiteY85" fmla="*/ 371475 h 1019175"/>
              <a:gd name="connsiteX86" fmla="*/ 881062 w 1072986"/>
              <a:gd name="connsiteY86" fmla="*/ 361950 h 1019175"/>
              <a:gd name="connsiteX87" fmla="*/ 838200 w 1072986"/>
              <a:gd name="connsiteY87" fmla="*/ 347662 h 1019175"/>
              <a:gd name="connsiteX88" fmla="*/ 795337 w 1072986"/>
              <a:gd name="connsiteY88" fmla="*/ 338137 h 1019175"/>
              <a:gd name="connsiteX89" fmla="*/ 781050 w 1072986"/>
              <a:gd name="connsiteY89" fmla="*/ 333375 h 1019175"/>
              <a:gd name="connsiteX90" fmla="*/ 747712 w 1072986"/>
              <a:gd name="connsiteY90" fmla="*/ 328612 h 1019175"/>
              <a:gd name="connsiteX91" fmla="*/ 714375 w 1072986"/>
              <a:gd name="connsiteY91" fmla="*/ 319087 h 1019175"/>
              <a:gd name="connsiteX92" fmla="*/ 661987 w 1072986"/>
              <a:gd name="connsiteY92" fmla="*/ 314325 h 1019175"/>
              <a:gd name="connsiteX93" fmla="*/ 542925 w 1072986"/>
              <a:gd name="connsiteY93" fmla="*/ 319087 h 1019175"/>
              <a:gd name="connsiteX94" fmla="*/ 538162 w 1072986"/>
              <a:gd name="connsiteY94" fmla="*/ 342900 h 1019175"/>
              <a:gd name="connsiteX95" fmla="*/ 533400 w 1072986"/>
              <a:gd name="connsiteY95" fmla="*/ 361950 h 1019175"/>
              <a:gd name="connsiteX96" fmla="*/ 523875 w 1072986"/>
              <a:gd name="connsiteY96" fmla="*/ 404812 h 1019175"/>
              <a:gd name="connsiteX97" fmla="*/ 519112 w 1072986"/>
              <a:gd name="connsiteY97" fmla="*/ 438150 h 1019175"/>
              <a:gd name="connsiteX98" fmla="*/ 528637 w 1072986"/>
              <a:gd name="connsiteY98" fmla="*/ 514350 h 1019175"/>
              <a:gd name="connsiteX99" fmla="*/ 533400 w 1072986"/>
              <a:gd name="connsiteY99" fmla="*/ 547687 h 1019175"/>
              <a:gd name="connsiteX100" fmla="*/ 557212 w 1072986"/>
              <a:gd name="connsiteY100" fmla="*/ 552450 h 1019175"/>
              <a:gd name="connsiteX101" fmla="*/ 585787 w 1072986"/>
              <a:gd name="connsiteY101" fmla="*/ 561975 h 1019175"/>
              <a:gd name="connsiteX102" fmla="*/ 614362 w 1072986"/>
              <a:gd name="connsiteY102" fmla="*/ 571500 h 1019175"/>
              <a:gd name="connsiteX103" fmla="*/ 633412 w 1072986"/>
              <a:gd name="connsiteY103" fmla="*/ 576262 h 1019175"/>
              <a:gd name="connsiteX104" fmla="*/ 661987 w 1072986"/>
              <a:gd name="connsiteY104" fmla="*/ 585787 h 1019175"/>
              <a:gd name="connsiteX105" fmla="*/ 690562 w 1072986"/>
              <a:gd name="connsiteY105" fmla="*/ 595312 h 1019175"/>
              <a:gd name="connsiteX106" fmla="*/ 723900 w 1072986"/>
              <a:gd name="connsiteY106" fmla="*/ 600075 h 1019175"/>
              <a:gd name="connsiteX107" fmla="*/ 738187 w 1072986"/>
              <a:gd name="connsiteY107" fmla="*/ 604837 h 1019175"/>
              <a:gd name="connsiteX108" fmla="*/ 757237 w 1072986"/>
              <a:gd name="connsiteY108" fmla="*/ 609600 h 1019175"/>
              <a:gd name="connsiteX109" fmla="*/ 762000 w 1072986"/>
              <a:gd name="connsiteY109" fmla="*/ 623887 h 1019175"/>
              <a:gd name="connsiteX110" fmla="*/ 757237 w 1072986"/>
              <a:gd name="connsiteY110" fmla="*/ 681037 h 1019175"/>
              <a:gd name="connsiteX111" fmla="*/ 747712 w 1072986"/>
              <a:gd name="connsiteY111" fmla="*/ 738187 h 1019175"/>
              <a:gd name="connsiteX112" fmla="*/ 742950 w 1072986"/>
              <a:gd name="connsiteY112" fmla="*/ 804862 h 1019175"/>
              <a:gd name="connsiteX113" fmla="*/ 733425 w 1072986"/>
              <a:gd name="connsiteY113" fmla="*/ 833437 h 1019175"/>
              <a:gd name="connsiteX114" fmla="*/ 714375 w 1072986"/>
              <a:gd name="connsiteY114" fmla="*/ 828675 h 1019175"/>
              <a:gd name="connsiteX115" fmla="*/ 681037 w 1072986"/>
              <a:gd name="connsiteY115" fmla="*/ 823912 h 1019175"/>
              <a:gd name="connsiteX116" fmla="*/ 647700 w 1072986"/>
              <a:gd name="connsiteY116" fmla="*/ 814387 h 1019175"/>
              <a:gd name="connsiteX117" fmla="*/ 585787 w 1072986"/>
              <a:gd name="connsiteY117" fmla="*/ 804862 h 1019175"/>
              <a:gd name="connsiteX118" fmla="*/ 542925 w 1072986"/>
              <a:gd name="connsiteY118" fmla="*/ 795337 h 1019175"/>
              <a:gd name="connsiteX119" fmla="*/ 528637 w 1072986"/>
              <a:gd name="connsiteY119" fmla="*/ 790575 h 1019175"/>
              <a:gd name="connsiteX120" fmla="*/ 504825 w 1072986"/>
              <a:gd name="connsiteY120" fmla="*/ 823912 h 1019175"/>
              <a:gd name="connsiteX121" fmla="*/ 500062 w 1072986"/>
              <a:gd name="connsiteY121" fmla="*/ 838200 h 1019175"/>
              <a:gd name="connsiteX122" fmla="*/ 495300 w 1072986"/>
              <a:gd name="connsiteY122" fmla="*/ 852487 h 1019175"/>
              <a:gd name="connsiteX123" fmla="*/ 490537 w 1072986"/>
              <a:gd name="connsiteY123" fmla="*/ 885825 h 1019175"/>
              <a:gd name="connsiteX124" fmla="*/ 481012 w 1072986"/>
              <a:gd name="connsiteY124" fmla="*/ 962025 h 1019175"/>
              <a:gd name="connsiteX125" fmla="*/ 471487 w 1072986"/>
              <a:gd name="connsiteY125" fmla="*/ 1004887 h 1019175"/>
              <a:gd name="connsiteX126" fmla="*/ 476250 w 1072986"/>
              <a:gd name="connsiteY126" fmla="*/ 1014412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072986" h="1019175">
                <a:moveTo>
                  <a:pt x="476250" y="1014412"/>
                </a:moveTo>
                <a:cubicBezTo>
                  <a:pt x="466725" y="1011237"/>
                  <a:pt x="457415" y="1007322"/>
                  <a:pt x="447675" y="1004887"/>
                </a:cubicBezTo>
                <a:lnTo>
                  <a:pt x="390525" y="990600"/>
                </a:lnTo>
                <a:cubicBezTo>
                  <a:pt x="380784" y="988165"/>
                  <a:pt x="371475" y="984250"/>
                  <a:pt x="361950" y="981075"/>
                </a:cubicBezTo>
                <a:lnTo>
                  <a:pt x="290512" y="957262"/>
                </a:lnTo>
                <a:lnTo>
                  <a:pt x="261937" y="947737"/>
                </a:lnTo>
                <a:cubicBezTo>
                  <a:pt x="257175" y="946150"/>
                  <a:pt x="252520" y="944193"/>
                  <a:pt x="247650" y="942975"/>
                </a:cubicBezTo>
                <a:cubicBezTo>
                  <a:pt x="230514" y="938691"/>
                  <a:pt x="222939" y="936475"/>
                  <a:pt x="204787" y="933450"/>
                </a:cubicBezTo>
                <a:cubicBezTo>
                  <a:pt x="193715" y="931605"/>
                  <a:pt x="182522" y="930532"/>
                  <a:pt x="171450" y="928687"/>
                </a:cubicBezTo>
                <a:cubicBezTo>
                  <a:pt x="163465" y="927356"/>
                  <a:pt x="155687" y="924772"/>
                  <a:pt x="147637" y="923925"/>
                </a:cubicBezTo>
                <a:cubicBezTo>
                  <a:pt x="125478" y="921592"/>
                  <a:pt x="103187" y="920750"/>
                  <a:pt x="80962" y="919162"/>
                </a:cubicBezTo>
                <a:cubicBezTo>
                  <a:pt x="74612" y="917575"/>
                  <a:pt x="68206" y="916198"/>
                  <a:pt x="61912" y="914400"/>
                </a:cubicBezTo>
                <a:cubicBezTo>
                  <a:pt x="57085" y="913021"/>
                  <a:pt x="52495" y="910855"/>
                  <a:pt x="47625" y="909637"/>
                </a:cubicBezTo>
                <a:cubicBezTo>
                  <a:pt x="39772" y="907674"/>
                  <a:pt x="31750" y="906462"/>
                  <a:pt x="23812" y="904875"/>
                </a:cubicBezTo>
                <a:cubicBezTo>
                  <a:pt x="20637" y="900112"/>
                  <a:pt x="15970" y="896058"/>
                  <a:pt x="14287" y="890587"/>
                </a:cubicBezTo>
                <a:cubicBezTo>
                  <a:pt x="8032" y="870258"/>
                  <a:pt x="3258" y="832431"/>
                  <a:pt x="0" y="809625"/>
                </a:cubicBezTo>
                <a:cubicBezTo>
                  <a:pt x="6181" y="766351"/>
                  <a:pt x="1213" y="786933"/>
                  <a:pt x="14287" y="747712"/>
                </a:cubicBezTo>
                <a:cubicBezTo>
                  <a:pt x="15875" y="742950"/>
                  <a:pt x="15500" y="736975"/>
                  <a:pt x="19050" y="733425"/>
                </a:cubicBezTo>
                <a:cubicBezTo>
                  <a:pt x="23812" y="728662"/>
                  <a:pt x="29025" y="724311"/>
                  <a:pt x="33337" y="719137"/>
                </a:cubicBezTo>
                <a:cubicBezTo>
                  <a:pt x="37001" y="714740"/>
                  <a:pt x="38815" y="708897"/>
                  <a:pt x="42862" y="704850"/>
                </a:cubicBezTo>
                <a:cubicBezTo>
                  <a:pt x="52094" y="695619"/>
                  <a:pt x="59818" y="694436"/>
                  <a:pt x="71437" y="690562"/>
                </a:cubicBezTo>
                <a:cubicBezTo>
                  <a:pt x="105095" y="697294"/>
                  <a:pt x="87571" y="692765"/>
                  <a:pt x="123825" y="704850"/>
                </a:cubicBezTo>
                <a:cubicBezTo>
                  <a:pt x="130560" y="707095"/>
                  <a:pt x="136227" y="711882"/>
                  <a:pt x="142875" y="714375"/>
                </a:cubicBezTo>
                <a:cubicBezTo>
                  <a:pt x="149004" y="716673"/>
                  <a:pt x="155575" y="717550"/>
                  <a:pt x="161925" y="719137"/>
                </a:cubicBezTo>
                <a:cubicBezTo>
                  <a:pt x="166687" y="722312"/>
                  <a:pt x="170982" y="726337"/>
                  <a:pt x="176212" y="728662"/>
                </a:cubicBezTo>
                <a:cubicBezTo>
                  <a:pt x="185387" y="732740"/>
                  <a:pt x="195262" y="735012"/>
                  <a:pt x="204787" y="738187"/>
                </a:cubicBezTo>
                <a:cubicBezTo>
                  <a:pt x="209550" y="739775"/>
                  <a:pt x="214898" y="740165"/>
                  <a:pt x="219075" y="742950"/>
                </a:cubicBezTo>
                <a:lnTo>
                  <a:pt x="233362" y="752475"/>
                </a:lnTo>
                <a:cubicBezTo>
                  <a:pt x="246062" y="750887"/>
                  <a:pt x="259766" y="752910"/>
                  <a:pt x="271462" y="747712"/>
                </a:cubicBezTo>
                <a:cubicBezTo>
                  <a:pt x="276049" y="745673"/>
                  <a:pt x="273980" y="737915"/>
                  <a:pt x="276225" y="733425"/>
                </a:cubicBezTo>
                <a:cubicBezTo>
                  <a:pt x="278785" y="728305"/>
                  <a:pt x="282575" y="723900"/>
                  <a:pt x="285750" y="719137"/>
                </a:cubicBezTo>
                <a:cubicBezTo>
                  <a:pt x="288925" y="709612"/>
                  <a:pt x="292840" y="700303"/>
                  <a:pt x="295275" y="690562"/>
                </a:cubicBezTo>
                <a:cubicBezTo>
                  <a:pt x="296862" y="684212"/>
                  <a:pt x="298156" y="677781"/>
                  <a:pt x="300037" y="671512"/>
                </a:cubicBezTo>
                <a:cubicBezTo>
                  <a:pt x="302922" y="661895"/>
                  <a:pt x="307127" y="652677"/>
                  <a:pt x="309562" y="642937"/>
                </a:cubicBezTo>
                <a:cubicBezTo>
                  <a:pt x="311150" y="636587"/>
                  <a:pt x="312444" y="630156"/>
                  <a:pt x="314325" y="623887"/>
                </a:cubicBezTo>
                <a:cubicBezTo>
                  <a:pt x="320063" y="604762"/>
                  <a:pt x="325233" y="594844"/>
                  <a:pt x="328612" y="576262"/>
                </a:cubicBezTo>
                <a:cubicBezTo>
                  <a:pt x="330620" y="565218"/>
                  <a:pt x="331787" y="554037"/>
                  <a:pt x="333375" y="542925"/>
                </a:cubicBezTo>
                <a:cubicBezTo>
                  <a:pt x="330200" y="533400"/>
                  <a:pt x="329686" y="522520"/>
                  <a:pt x="323850" y="514350"/>
                </a:cubicBezTo>
                <a:cubicBezTo>
                  <a:pt x="320932" y="510265"/>
                  <a:pt x="313482" y="512723"/>
                  <a:pt x="309562" y="509587"/>
                </a:cubicBezTo>
                <a:cubicBezTo>
                  <a:pt x="305093" y="506011"/>
                  <a:pt x="305156" y="497860"/>
                  <a:pt x="300037" y="495300"/>
                </a:cubicBezTo>
                <a:cubicBezTo>
                  <a:pt x="288328" y="489446"/>
                  <a:pt x="274356" y="489915"/>
                  <a:pt x="261937" y="485775"/>
                </a:cubicBezTo>
                <a:lnTo>
                  <a:pt x="233362" y="476250"/>
                </a:lnTo>
                <a:lnTo>
                  <a:pt x="190500" y="461962"/>
                </a:lnTo>
                <a:lnTo>
                  <a:pt x="176212" y="457200"/>
                </a:lnTo>
                <a:cubicBezTo>
                  <a:pt x="171450" y="454025"/>
                  <a:pt x="167284" y="449685"/>
                  <a:pt x="161925" y="447675"/>
                </a:cubicBezTo>
                <a:cubicBezTo>
                  <a:pt x="154346" y="444833"/>
                  <a:pt x="145922" y="445042"/>
                  <a:pt x="138112" y="442912"/>
                </a:cubicBezTo>
                <a:cubicBezTo>
                  <a:pt x="109338" y="435064"/>
                  <a:pt x="114909" y="436968"/>
                  <a:pt x="95250" y="423862"/>
                </a:cubicBezTo>
                <a:cubicBezTo>
                  <a:pt x="73562" y="391331"/>
                  <a:pt x="84551" y="414134"/>
                  <a:pt x="90487" y="342900"/>
                </a:cubicBezTo>
                <a:cubicBezTo>
                  <a:pt x="93503" y="306707"/>
                  <a:pt x="95694" y="291719"/>
                  <a:pt x="100012" y="257175"/>
                </a:cubicBezTo>
                <a:cubicBezTo>
                  <a:pt x="102878" y="208463"/>
                  <a:pt x="98771" y="193049"/>
                  <a:pt x="109537" y="157162"/>
                </a:cubicBezTo>
                <a:cubicBezTo>
                  <a:pt x="115377" y="137693"/>
                  <a:pt x="116625" y="128654"/>
                  <a:pt x="128587" y="114300"/>
                </a:cubicBezTo>
                <a:cubicBezTo>
                  <a:pt x="145039" y="94558"/>
                  <a:pt x="143842" y="99690"/>
                  <a:pt x="171450" y="90487"/>
                </a:cubicBezTo>
                <a:cubicBezTo>
                  <a:pt x="182310" y="86867"/>
                  <a:pt x="200025" y="71437"/>
                  <a:pt x="200025" y="71437"/>
                </a:cubicBezTo>
                <a:cubicBezTo>
                  <a:pt x="209389" y="57391"/>
                  <a:pt x="210088" y="54319"/>
                  <a:pt x="223837" y="42862"/>
                </a:cubicBezTo>
                <a:cubicBezTo>
                  <a:pt x="228234" y="39198"/>
                  <a:pt x="233362" y="36512"/>
                  <a:pt x="238125" y="33337"/>
                </a:cubicBezTo>
                <a:cubicBezTo>
                  <a:pt x="239712" y="28575"/>
                  <a:pt x="239751" y="22970"/>
                  <a:pt x="242887" y="19050"/>
                </a:cubicBezTo>
                <a:cubicBezTo>
                  <a:pt x="246463" y="14580"/>
                  <a:pt x="252055" y="12085"/>
                  <a:pt x="257175" y="9525"/>
                </a:cubicBezTo>
                <a:cubicBezTo>
                  <a:pt x="270478" y="2874"/>
                  <a:pt x="292507" y="1756"/>
                  <a:pt x="304800" y="0"/>
                </a:cubicBezTo>
                <a:cubicBezTo>
                  <a:pt x="343404" y="2412"/>
                  <a:pt x="381079" y="3188"/>
                  <a:pt x="419100" y="9525"/>
                </a:cubicBezTo>
                <a:cubicBezTo>
                  <a:pt x="425556" y="10601"/>
                  <a:pt x="431881" y="12406"/>
                  <a:pt x="438150" y="14287"/>
                </a:cubicBezTo>
                <a:cubicBezTo>
                  <a:pt x="438197" y="14301"/>
                  <a:pt x="473845" y="26186"/>
                  <a:pt x="481012" y="28575"/>
                </a:cubicBezTo>
                <a:cubicBezTo>
                  <a:pt x="493431" y="32715"/>
                  <a:pt x="506412" y="34925"/>
                  <a:pt x="519112" y="38100"/>
                </a:cubicBezTo>
                <a:cubicBezTo>
                  <a:pt x="528852" y="40535"/>
                  <a:pt x="538162" y="44450"/>
                  <a:pt x="547687" y="47625"/>
                </a:cubicBezTo>
                <a:cubicBezTo>
                  <a:pt x="552450" y="49212"/>
                  <a:pt x="556994" y="51764"/>
                  <a:pt x="561975" y="52387"/>
                </a:cubicBezTo>
                <a:cubicBezTo>
                  <a:pt x="574675" y="53975"/>
                  <a:pt x="587495" y="54791"/>
                  <a:pt x="600075" y="57150"/>
                </a:cubicBezTo>
                <a:cubicBezTo>
                  <a:pt x="612942" y="59563"/>
                  <a:pt x="625756" y="62536"/>
                  <a:pt x="638175" y="66675"/>
                </a:cubicBezTo>
                <a:cubicBezTo>
                  <a:pt x="642937" y="68262"/>
                  <a:pt x="647562" y="70348"/>
                  <a:pt x="652462" y="71437"/>
                </a:cubicBezTo>
                <a:cubicBezTo>
                  <a:pt x="661888" y="73532"/>
                  <a:pt x="671611" y="74105"/>
                  <a:pt x="681037" y="76200"/>
                </a:cubicBezTo>
                <a:cubicBezTo>
                  <a:pt x="685938" y="77289"/>
                  <a:pt x="690386" y="80064"/>
                  <a:pt x="695325" y="80962"/>
                </a:cubicBezTo>
                <a:cubicBezTo>
                  <a:pt x="707917" y="83252"/>
                  <a:pt x="720725" y="84137"/>
                  <a:pt x="733425" y="85725"/>
                </a:cubicBezTo>
                <a:cubicBezTo>
                  <a:pt x="763071" y="95606"/>
                  <a:pt x="742790" y="89503"/>
                  <a:pt x="795337" y="100012"/>
                </a:cubicBezTo>
                <a:cubicBezTo>
                  <a:pt x="805182" y="101981"/>
                  <a:pt x="823912" y="109537"/>
                  <a:pt x="823912" y="109537"/>
                </a:cubicBezTo>
                <a:cubicBezTo>
                  <a:pt x="846555" y="124632"/>
                  <a:pt x="832768" y="117251"/>
                  <a:pt x="866775" y="128587"/>
                </a:cubicBezTo>
                <a:cubicBezTo>
                  <a:pt x="871537" y="130175"/>
                  <a:pt x="876885" y="130565"/>
                  <a:pt x="881062" y="133350"/>
                </a:cubicBezTo>
                <a:cubicBezTo>
                  <a:pt x="893104" y="141378"/>
                  <a:pt x="895553" y="144820"/>
                  <a:pt x="909637" y="147637"/>
                </a:cubicBezTo>
                <a:cubicBezTo>
                  <a:pt x="935175" y="152745"/>
                  <a:pt x="943370" y="150776"/>
                  <a:pt x="966787" y="157162"/>
                </a:cubicBezTo>
                <a:cubicBezTo>
                  <a:pt x="983576" y="161741"/>
                  <a:pt x="997353" y="168826"/>
                  <a:pt x="1014412" y="171450"/>
                </a:cubicBezTo>
                <a:cubicBezTo>
                  <a:pt x="1028620" y="173636"/>
                  <a:pt x="1042987" y="174625"/>
                  <a:pt x="1057275" y="176212"/>
                </a:cubicBezTo>
                <a:cubicBezTo>
                  <a:pt x="1058862" y="180975"/>
                  <a:pt x="1059792" y="186010"/>
                  <a:pt x="1062037" y="190500"/>
                </a:cubicBezTo>
                <a:cubicBezTo>
                  <a:pt x="1064597" y="195619"/>
                  <a:pt x="1071365" y="199067"/>
                  <a:pt x="1071562" y="204787"/>
                </a:cubicBezTo>
                <a:cubicBezTo>
                  <a:pt x="1072986" y="246068"/>
                  <a:pt x="1069226" y="287378"/>
                  <a:pt x="1066800" y="328612"/>
                </a:cubicBezTo>
                <a:cubicBezTo>
                  <a:pt x="1066048" y="341389"/>
                  <a:pt x="1064327" y="354120"/>
                  <a:pt x="1062037" y="366712"/>
                </a:cubicBezTo>
                <a:cubicBezTo>
                  <a:pt x="1061139" y="371651"/>
                  <a:pt x="1060825" y="377450"/>
                  <a:pt x="1057275" y="381000"/>
                </a:cubicBezTo>
                <a:cubicBezTo>
                  <a:pt x="1053725" y="384550"/>
                  <a:pt x="1047750" y="384175"/>
                  <a:pt x="1042987" y="385762"/>
                </a:cubicBezTo>
                <a:cubicBezTo>
                  <a:pt x="1024159" y="383073"/>
                  <a:pt x="1004415" y="380882"/>
                  <a:pt x="985837" y="376237"/>
                </a:cubicBezTo>
                <a:cubicBezTo>
                  <a:pt x="980967" y="375019"/>
                  <a:pt x="976502" y="372300"/>
                  <a:pt x="971550" y="371475"/>
                </a:cubicBezTo>
                <a:cubicBezTo>
                  <a:pt x="961747" y="369841"/>
                  <a:pt x="888704" y="362714"/>
                  <a:pt x="881062" y="361950"/>
                </a:cubicBezTo>
                <a:lnTo>
                  <a:pt x="838200" y="347662"/>
                </a:lnTo>
                <a:cubicBezTo>
                  <a:pt x="823555" y="342780"/>
                  <a:pt x="810408" y="341905"/>
                  <a:pt x="795337" y="338137"/>
                </a:cubicBezTo>
                <a:cubicBezTo>
                  <a:pt x="790467" y="336919"/>
                  <a:pt x="785972" y="334359"/>
                  <a:pt x="781050" y="333375"/>
                </a:cubicBezTo>
                <a:cubicBezTo>
                  <a:pt x="770042" y="331173"/>
                  <a:pt x="758825" y="330200"/>
                  <a:pt x="747712" y="328612"/>
                </a:cubicBezTo>
                <a:cubicBezTo>
                  <a:pt x="737920" y="325348"/>
                  <a:pt x="724337" y="320415"/>
                  <a:pt x="714375" y="319087"/>
                </a:cubicBezTo>
                <a:cubicBezTo>
                  <a:pt x="696994" y="316770"/>
                  <a:pt x="679450" y="315912"/>
                  <a:pt x="661987" y="314325"/>
                </a:cubicBezTo>
                <a:cubicBezTo>
                  <a:pt x="622300" y="315912"/>
                  <a:pt x="581627" y="310156"/>
                  <a:pt x="542925" y="319087"/>
                </a:cubicBezTo>
                <a:cubicBezTo>
                  <a:pt x="535037" y="320907"/>
                  <a:pt x="539918" y="334998"/>
                  <a:pt x="538162" y="342900"/>
                </a:cubicBezTo>
                <a:cubicBezTo>
                  <a:pt x="536742" y="349290"/>
                  <a:pt x="534684" y="355532"/>
                  <a:pt x="533400" y="361950"/>
                </a:cubicBezTo>
                <a:cubicBezTo>
                  <a:pt x="525019" y="403855"/>
                  <a:pt x="533142" y="377008"/>
                  <a:pt x="523875" y="404812"/>
                </a:cubicBezTo>
                <a:cubicBezTo>
                  <a:pt x="522287" y="415925"/>
                  <a:pt x="519112" y="426924"/>
                  <a:pt x="519112" y="438150"/>
                </a:cubicBezTo>
                <a:cubicBezTo>
                  <a:pt x="519112" y="489621"/>
                  <a:pt x="518579" y="484172"/>
                  <a:pt x="528637" y="514350"/>
                </a:cubicBezTo>
                <a:cubicBezTo>
                  <a:pt x="530225" y="525462"/>
                  <a:pt x="526665" y="538707"/>
                  <a:pt x="533400" y="547687"/>
                </a:cubicBezTo>
                <a:cubicBezTo>
                  <a:pt x="538257" y="554163"/>
                  <a:pt x="549403" y="550320"/>
                  <a:pt x="557212" y="552450"/>
                </a:cubicBezTo>
                <a:cubicBezTo>
                  <a:pt x="566898" y="555092"/>
                  <a:pt x="576262" y="558800"/>
                  <a:pt x="585787" y="561975"/>
                </a:cubicBezTo>
                <a:lnTo>
                  <a:pt x="614362" y="571500"/>
                </a:lnTo>
                <a:cubicBezTo>
                  <a:pt x="620571" y="573570"/>
                  <a:pt x="627143" y="574381"/>
                  <a:pt x="633412" y="576262"/>
                </a:cubicBezTo>
                <a:cubicBezTo>
                  <a:pt x="643029" y="579147"/>
                  <a:pt x="652462" y="582612"/>
                  <a:pt x="661987" y="585787"/>
                </a:cubicBezTo>
                <a:lnTo>
                  <a:pt x="690562" y="595312"/>
                </a:lnTo>
                <a:cubicBezTo>
                  <a:pt x="701212" y="598862"/>
                  <a:pt x="712787" y="598487"/>
                  <a:pt x="723900" y="600075"/>
                </a:cubicBezTo>
                <a:cubicBezTo>
                  <a:pt x="728662" y="601662"/>
                  <a:pt x="733360" y="603458"/>
                  <a:pt x="738187" y="604837"/>
                </a:cubicBezTo>
                <a:cubicBezTo>
                  <a:pt x="744481" y="606635"/>
                  <a:pt x="752126" y="605511"/>
                  <a:pt x="757237" y="609600"/>
                </a:cubicBezTo>
                <a:cubicBezTo>
                  <a:pt x="761157" y="612736"/>
                  <a:pt x="760412" y="619125"/>
                  <a:pt x="762000" y="623887"/>
                </a:cubicBezTo>
                <a:cubicBezTo>
                  <a:pt x="760412" y="642937"/>
                  <a:pt x="759608" y="662069"/>
                  <a:pt x="757237" y="681037"/>
                </a:cubicBezTo>
                <a:cubicBezTo>
                  <a:pt x="754841" y="700201"/>
                  <a:pt x="747712" y="738187"/>
                  <a:pt x="747712" y="738187"/>
                </a:cubicBezTo>
                <a:cubicBezTo>
                  <a:pt x="746125" y="760412"/>
                  <a:pt x="746255" y="782827"/>
                  <a:pt x="742950" y="804862"/>
                </a:cubicBezTo>
                <a:cubicBezTo>
                  <a:pt x="741461" y="814791"/>
                  <a:pt x="741138" y="827009"/>
                  <a:pt x="733425" y="833437"/>
                </a:cubicBezTo>
                <a:cubicBezTo>
                  <a:pt x="728397" y="837627"/>
                  <a:pt x="720815" y="829846"/>
                  <a:pt x="714375" y="828675"/>
                </a:cubicBezTo>
                <a:cubicBezTo>
                  <a:pt x="703331" y="826667"/>
                  <a:pt x="692081" y="825920"/>
                  <a:pt x="681037" y="823912"/>
                </a:cubicBezTo>
                <a:cubicBezTo>
                  <a:pt x="623950" y="813533"/>
                  <a:pt x="693634" y="824595"/>
                  <a:pt x="647700" y="814387"/>
                </a:cubicBezTo>
                <a:cubicBezTo>
                  <a:pt x="631907" y="810877"/>
                  <a:pt x="600953" y="807390"/>
                  <a:pt x="585787" y="804862"/>
                </a:cubicBezTo>
                <a:cubicBezTo>
                  <a:pt x="573990" y="802896"/>
                  <a:pt x="554922" y="798765"/>
                  <a:pt x="542925" y="795337"/>
                </a:cubicBezTo>
                <a:cubicBezTo>
                  <a:pt x="538098" y="793958"/>
                  <a:pt x="533400" y="792162"/>
                  <a:pt x="528637" y="790575"/>
                </a:cubicBezTo>
                <a:cubicBezTo>
                  <a:pt x="504825" y="798512"/>
                  <a:pt x="515938" y="790575"/>
                  <a:pt x="504825" y="823912"/>
                </a:cubicBezTo>
                <a:lnTo>
                  <a:pt x="500062" y="838200"/>
                </a:lnTo>
                <a:lnTo>
                  <a:pt x="495300" y="852487"/>
                </a:lnTo>
                <a:cubicBezTo>
                  <a:pt x="493712" y="863600"/>
                  <a:pt x="491989" y="874694"/>
                  <a:pt x="490537" y="885825"/>
                </a:cubicBezTo>
                <a:cubicBezTo>
                  <a:pt x="487226" y="911208"/>
                  <a:pt x="486032" y="936924"/>
                  <a:pt x="481012" y="962025"/>
                </a:cubicBezTo>
                <a:cubicBezTo>
                  <a:pt x="477736" y="978407"/>
                  <a:pt x="475974" y="989183"/>
                  <a:pt x="471487" y="1004887"/>
                </a:cubicBezTo>
                <a:cubicBezTo>
                  <a:pt x="470108" y="1009714"/>
                  <a:pt x="466725" y="1019175"/>
                  <a:pt x="476250" y="1014412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543800" y="914400"/>
            <a:ext cx="304800" cy="152400"/>
          </a:xfrm>
          <a:prstGeom prst="ellipse">
            <a:avLst/>
          </a:pr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543800" y="1143000"/>
            <a:ext cx="304800" cy="152400"/>
          </a:xfrm>
          <a:prstGeom prst="ellipse">
            <a:avLst/>
          </a:pr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514600" y="76200"/>
            <a:ext cx="6858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1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57200" y="3505200"/>
            <a:ext cx="6858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3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2819400" y="926068"/>
            <a:ext cx="6858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2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28600" y="2819400"/>
            <a:ext cx="6858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Cb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2667000" y="5879068"/>
            <a:ext cx="6858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Cb</a:t>
            </a:r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1905000" y="5345668"/>
            <a:ext cx="6858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Cb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53" name="Freeform 52"/>
          <p:cNvSpPr/>
          <p:nvPr/>
        </p:nvSpPr>
        <p:spPr>
          <a:xfrm>
            <a:off x="2423262" y="1400175"/>
            <a:ext cx="1234338" cy="976313"/>
          </a:xfrm>
          <a:custGeom>
            <a:avLst/>
            <a:gdLst>
              <a:gd name="connsiteX0" fmla="*/ 633412 w 1234338"/>
              <a:gd name="connsiteY0" fmla="*/ 4763 h 976313"/>
              <a:gd name="connsiteX1" fmla="*/ 619125 w 1234338"/>
              <a:gd name="connsiteY1" fmla="*/ 61913 h 976313"/>
              <a:gd name="connsiteX2" fmla="*/ 614362 w 1234338"/>
              <a:gd name="connsiteY2" fmla="*/ 76200 h 976313"/>
              <a:gd name="connsiteX3" fmla="*/ 609600 w 1234338"/>
              <a:gd name="connsiteY3" fmla="*/ 90488 h 976313"/>
              <a:gd name="connsiteX4" fmla="*/ 604837 w 1234338"/>
              <a:gd name="connsiteY4" fmla="*/ 123825 h 976313"/>
              <a:gd name="connsiteX5" fmla="*/ 600075 w 1234338"/>
              <a:gd name="connsiteY5" fmla="*/ 138113 h 976313"/>
              <a:gd name="connsiteX6" fmla="*/ 585787 w 1234338"/>
              <a:gd name="connsiteY6" fmla="*/ 190500 h 976313"/>
              <a:gd name="connsiteX7" fmla="*/ 581025 w 1234338"/>
              <a:gd name="connsiteY7" fmla="*/ 223838 h 976313"/>
              <a:gd name="connsiteX8" fmla="*/ 566737 w 1234338"/>
              <a:gd name="connsiteY8" fmla="*/ 228600 h 976313"/>
              <a:gd name="connsiteX9" fmla="*/ 519112 w 1234338"/>
              <a:gd name="connsiteY9" fmla="*/ 219075 h 976313"/>
              <a:gd name="connsiteX10" fmla="*/ 504825 w 1234338"/>
              <a:gd name="connsiteY10" fmla="*/ 214313 h 976313"/>
              <a:gd name="connsiteX11" fmla="*/ 457200 w 1234338"/>
              <a:gd name="connsiteY11" fmla="*/ 200025 h 976313"/>
              <a:gd name="connsiteX12" fmla="*/ 442912 w 1234338"/>
              <a:gd name="connsiteY12" fmla="*/ 190500 h 976313"/>
              <a:gd name="connsiteX13" fmla="*/ 419100 w 1234338"/>
              <a:gd name="connsiteY13" fmla="*/ 185738 h 976313"/>
              <a:gd name="connsiteX14" fmla="*/ 366712 w 1234338"/>
              <a:gd name="connsiteY14" fmla="*/ 171450 h 976313"/>
              <a:gd name="connsiteX15" fmla="*/ 352425 w 1234338"/>
              <a:gd name="connsiteY15" fmla="*/ 176213 h 976313"/>
              <a:gd name="connsiteX16" fmla="*/ 347662 w 1234338"/>
              <a:gd name="connsiteY16" fmla="*/ 190500 h 976313"/>
              <a:gd name="connsiteX17" fmla="*/ 333375 w 1234338"/>
              <a:gd name="connsiteY17" fmla="*/ 238125 h 976313"/>
              <a:gd name="connsiteX18" fmla="*/ 328612 w 1234338"/>
              <a:gd name="connsiteY18" fmla="*/ 252413 h 976313"/>
              <a:gd name="connsiteX19" fmla="*/ 323850 w 1234338"/>
              <a:gd name="connsiteY19" fmla="*/ 266700 h 976313"/>
              <a:gd name="connsiteX20" fmla="*/ 314325 w 1234338"/>
              <a:gd name="connsiteY20" fmla="*/ 371475 h 976313"/>
              <a:gd name="connsiteX21" fmla="*/ 304800 w 1234338"/>
              <a:gd name="connsiteY21" fmla="*/ 400050 h 976313"/>
              <a:gd name="connsiteX22" fmla="*/ 300037 w 1234338"/>
              <a:gd name="connsiteY22" fmla="*/ 419100 h 976313"/>
              <a:gd name="connsiteX23" fmla="*/ 290512 w 1234338"/>
              <a:gd name="connsiteY23" fmla="*/ 447675 h 976313"/>
              <a:gd name="connsiteX24" fmla="*/ 300037 w 1234338"/>
              <a:gd name="connsiteY24" fmla="*/ 538163 h 976313"/>
              <a:gd name="connsiteX25" fmla="*/ 309562 w 1234338"/>
              <a:gd name="connsiteY25" fmla="*/ 552450 h 976313"/>
              <a:gd name="connsiteX26" fmla="*/ 323850 w 1234338"/>
              <a:gd name="connsiteY26" fmla="*/ 561975 h 976313"/>
              <a:gd name="connsiteX27" fmla="*/ 328612 w 1234338"/>
              <a:gd name="connsiteY27" fmla="*/ 576263 h 976313"/>
              <a:gd name="connsiteX28" fmla="*/ 342900 w 1234338"/>
              <a:gd name="connsiteY28" fmla="*/ 595313 h 976313"/>
              <a:gd name="connsiteX29" fmla="*/ 352425 w 1234338"/>
              <a:gd name="connsiteY29" fmla="*/ 609600 h 976313"/>
              <a:gd name="connsiteX30" fmla="*/ 357187 w 1234338"/>
              <a:gd name="connsiteY30" fmla="*/ 623888 h 976313"/>
              <a:gd name="connsiteX31" fmla="*/ 371475 w 1234338"/>
              <a:gd name="connsiteY31" fmla="*/ 652463 h 976313"/>
              <a:gd name="connsiteX32" fmla="*/ 361950 w 1234338"/>
              <a:gd name="connsiteY32" fmla="*/ 671513 h 976313"/>
              <a:gd name="connsiteX33" fmla="*/ 347662 w 1234338"/>
              <a:gd name="connsiteY33" fmla="*/ 676275 h 976313"/>
              <a:gd name="connsiteX34" fmla="*/ 333375 w 1234338"/>
              <a:gd name="connsiteY34" fmla="*/ 685800 h 976313"/>
              <a:gd name="connsiteX35" fmla="*/ 295275 w 1234338"/>
              <a:gd name="connsiteY35" fmla="*/ 695325 h 976313"/>
              <a:gd name="connsiteX36" fmla="*/ 223837 w 1234338"/>
              <a:gd name="connsiteY36" fmla="*/ 690563 h 976313"/>
              <a:gd name="connsiteX37" fmla="*/ 209550 w 1234338"/>
              <a:gd name="connsiteY37" fmla="*/ 685800 h 976313"/>
              <a:gd name="connsiteX38" fmla="*/ 190500 w 1234338"/>
              <a:gd name="connsiteY38" fmla="*/ 642938 h 976313"/>
              <a:gd name="connsiteX39" fmla="*/ 185737 w 1234338"/>
              <a:gd name="connsiteY39" fmla="*/ 628650 h 976313"/>
              <a:gd name="connsiteX40" fmla="*/ 176212 w 1234338"/>
              <a:gd name="connsiteY40" fmla="*/ 614363 h 976313"/>
              <a:gd name="connsiteX41" fmla="*/ 147637 w 1234338"/>
              <a:gd name="connsiteY41" fmla="*/ 595313 h 976313"/>
              <a:gd name="connsiteX42" fmla="*/ 119062 w 1234338"/>
              <a:gd name="connsiteY42" fmla="*/ 604838 h 976313"/>
              <a:gd name="connsiteX43" fmla="*/ 104775 w 1234338"/>
              <a:gd name="connsiteY43" fmla="*/ 609600 h 976313"/>
              <a:gd name="connsiteX44" fmla="*/ 85725 w 1234338"/>
              <a:gd name="connsiteY44" fmla="*/ 614363 h 976313"/>
              <a:gd name="connsiteX45" fmla="*/ 57150 w 1234338"/>
              <a:gd name="connsiteY45" fmla="*/ 623888 h 976313"/>
              <a:gd name="connsiteX46" fmla="*/ 42862 w 1234338"/>
              <a:gd name="connsiteY46" fmla="*/ 628650 h 976313"/>
              <a:gd name="connsiteX47" fmla="*/ 14287 w 1234338"/>
              <a:gd name="connsiteY47" fmla="*/ 652463 h 976313"/>
              <a:gd name="connsiteX48" fmla="*/ 9525 w 1234338"/>
              <a:gd name="connsiteY48" fmla="*/ 666750 h 976313"/>
              <a:gd name="connsiteX49" fmla="*/ 4762 w 1234338"/>
              <a:gd name="connsiteY49" fmla="*/ 700088 h 976313"/>
              <a:gd name="connsiteX50" fmla="*/ 0 w 1234338"/>
              <a:gd name="connsiteY50" fmla="*/ 714375 h 976313"/>
              <a:gd name="connsiteX51" fmla="*/ 4762 w 1234338"/>
              <a:gd name="connsiteY51" fmla="*/ 800100 h 976313"/>
              <a:gd name="connsiteX52" fmla="*/ 14287 w 1234338"/>
              <a:gd name="connsiteY52" fmla="*/ 828675 h 976313"/>
              <a:gd name="connsiteX53" fmla="*/ 114300 w 1234338"/>
              <a:gd name="connsiteY53" fmla="*/ 852488 h 976313"/>
              <a:gd name="connsiteX54" fmla="*/ 133350 w 1234338"/>
              <a:gd name="connsiteY54" fmla="*/ 862013 h 976313"/>
              <a:gd name="connsiteX55" fmla="*/ 147637 w 1234338"/>
              <a:gd name="connsiteY55" fmla="*/ 890588 h 976313"/>
              <a:gd name="connsiteX56" fmla="*/ 157162 w 1234338"/>
              <a:gd name="connsiteY56" fmla="*/ 904875 h 976313"/>
              <a:gd name="connsiteX57" fmla="*/ 180975 w 1234338"/>
              <a:gd name="connsiteY57" fmla="*/ 942975 h 976313"/>
              <a:gd name="connsiteX58" fmla="*/ 190500 w 1234338"/>
              <a:gd name="connsiteY58" fmla="*/ 957263 h 976313"/>
              <a:gd name="connsiteX59" fmla="*/ 219075 w 1234338"/>
              <a:gd name="connsiteY59" fmla="*/ 976313 h 976313"/>
              <a:gd name="connsiteX60" fmla="*/ 266700 w 1234338"/>
              <a:gd name="connsiteY60" fmla="*/ 966788 h 976313"/>
              <a:gd name="connsiteX61" fmla="*/ 280987 w 1234338"/>
              <a:gd name="connsiteY61" fmla="*/ 962025 h 976313"/>
              <a:gd name="connsiteX62" fmla="*/ 295275 w 1234338"/>
              <a:gd name="connsiteY62" fmla="*/ 952500 h 976313"/>
              <a:gd name="connsiteX63" fmla="*/ 323850 w 1234338"/>
              <a:gd name="connsiteY63" fmla="*/ 942975 h 976313"/>
              <a:gd name="connsiteX64" fmla="*/ 352425 w 1234338"/>
              <a:gd name="connsiteY64" fmla="*/ 933450 h 976313"/>
              <a:gd name="connsiteX65" fmla="*/ 447675 w 1234338"/>
              <a:gd name="connsiteY65" fmla="*/ 923925 h 976313"/>
              <a:gd name="connsiteX66" fmla="*/ 452437 w 1234338"/>
              <a:gd name="connsiteY66" fmla="*/ 847725 h 976313"/>
              <a:gd name="connsiteX67" fmla="*/ 457200 w 1234338"/>
              <a:gd name="connsiteY67" fmla="*/ 823913 h 976313"/>
              <a:gd name="connsiteX68" fmla="*/ 466725 w 1234338"/>
              <a:gd name="connsiteY68" fmla="*/ 795338 h 976313"/>
              <a:gd name="connsiteX69" fmla="*/ 481012 w 1234338"/>
              <a:gd name="connsiteY69" fmla="*/ 700088 h 976313"/>
              <a:gd name="connsiteX70" fmla="*/ 500062 w 1234338"/>
              <a:gd name="connsiteY70" fmla="*/ 671513 h 976313"/>
              <a:gd name="connsiteX71" fmla="*/ 514350 w 1234338"/>
              <a:gd name="connsiteY71" fmla="*/ 666750 h 976313"/>
              <a:gd name="connsiteX72" fmla="*/ 652462 w 1234338"/>
              <a:gd name="connsiteY72" fmla="*/ 676275 h 976313"/>
              <a:gd name="connsiteX73" fmla="*/ 666750 w 1234338"/>
              <a:gd name="connsiteY73" fmla="*/ 681038 h 976313"/>
              <a:gd name="connsiteX74" fmla="*/ 733425 w 1234338"/>
              <a:gd name="connsiteY74" fmla="*/ 700088 h 976313"/>
              <a:gd name="connsiteX75" fmla="*/ 747712 w 1234338"/>
              <a:gd name="connsiteY75" fmla="*/ 709613 h 976313"/>
              <a:gd name="connsiteX76" fmla="*/ 781050 w 1234338"/>
              <a:gd name="connsiteY76" fmla="*/ 719138 h 976313"/>
              <a:gd name="connsiteX77" fmla="*/ 795337 w 1234338"/>
              <a:gd name="connsiteY77" fmla="*/ 723900 h 976313"/>
              <a:gd name="connsiteX78" fmla="*/ 804862 w 1234338"/>
              <a:gd name="connsiteY78" fmla="*/ 738188 h 976313"/>
              <a:gd name="connsiteX79" fmla="*/ 847725 w 1234338"/>
              <a:gd name="connsiteY79" fmla="*/ 752475 h 976313"/>
              <a:gd name="connsiteX80" fmla="*/ 895350 w 1234338"/>
              <a:gd name="connsiteY80" fmla="*/ 771525 h 976313"/>
              <a:gd name="connsiteX81" fmla="*/ 909637 w 1234338"/>
              <a:gd name="connsiteY81" fmla="*/ 776288 h 976313"/>
              <a:gd name="connsiteX82" fmla="*/ 923925 w 1234338"/>
              <a:gd name="connsiteY82" fmla="*/ 781050 h 976313"/>
              <a:gd name="connsiteX83" fmla="*/ 942975 w 1234338"/>
              <a:gd name="connsiteY83" fmla="*/ 790575 h 976313"/>
              <a:gd name="connsiteX84" fmla="*/ 971550 w 1234338"/>
              <a:gd name="connsiteY84" fmla="*/ 800100 h 976313"/>
              <a:gd name="connsiteX85" fmla="*/ 1042987 w 1234338"/>
              <a:gd name="connsiteY85" fmla="*/ 823913 h 976313"/>
              <a:gd name="connsiteX86" fmla="*/ 1057275 w 1234338"/>
              <a:gd name="connsiteY86" fmla="*/ 828675 h 976313"/>
              <a:gd name="connsiteX87" fmla="*/ 1071562 w 1234338"/>
              <a:gd name="connsiteY87" fmla="*/ 833438 h 976313"/>
              <a:gd name="connsiteX88" fmla="*/ 1095375 w 1234338"/>
              <a:gd name="connsiteY88" fmla="*/ 838200 h 976313"/>
              <a:gd name="connsiteX89" fmla="*/ 1152525 w 1234338"/>
              <a:gd name="connsiteY89" fmla="*/ 847725 h 976313"/>
              <a:gd name="connsiteX90" fmla="*/ 1219200 w 1234338"/>
              <a:gd name="connsiteY90" fmla="*/ 828675 h 976313"/>
              <a:gd name="connsiteX91" fmla="*/ 1223962 w 1234338"/>
              <a:gd name="connsiteY91" fmla="*/ 814388 h 976313"/>
              <a:gd name="connsiteX92" fmla="*/ 1228725 w 1234338"/>
              <a:gd name="connsiteY92" fmla="*/ 733425 h 976313"/>
              <a:gd name="connsiteX93" fmla="*/ 1233487 w 1234338"/>
              <a:gd name="connsiteY93" fmla="*/ 704850 h 976313"/>
              <a:gd name="connsiteX94" fmla="*/ 1228725 w 1234338"/>
              <a:gd name="connsiteY94" fmla="*/ 676275 h 976313"/>
              <a:gd name="connsiteX95" fmla="*/ 1209675 w 1234338"/>
              <a:gd name="connsiteY95" fmla="*/ 671513 h 976313"/>
              <a:gd name="connsiteX96" fmla="*/ 1195387 w 1234338"/>
              <a:gd name="connsiteY96" fmla="*/ 666750 h 976313"/>
              <a:gd name="connsiteX97" fmla="*/ 1181100 w 1234338"/>
              <a:gd name="connsiteY97" fmla="*/ 657225 h 976313"/>
              <a:gd name="connsiteX98" fmla="*/ 1162050 w 1234338"/>
              <a:gd name="connsiteY98" fmla="*/ 652463 h 976313"/>
              <a:gd name="connsiteX99" fmla="*/ 1133475 w 1234338"/>
              <a:gd name="connsiteY99" fmla="*/ 642938 h 976313"/>
              <a:gd name="connsiteX100" fmla="*/ 1109662 w 1234338"/>
              <a:gd name="connsiteY100" fmla="*/ 638175 h 976313"/>
              <a:gd name="connsiteX101" fmla="*/ 1042987 w 1234338"/>
              <a:gd name="connsiteY101" fmla="*/ 623888 h 976313"/>
              <a:gd name="connsiteX102" fmla="*/ 1028700 w 1234338"/>
              <a:gd name="connsiteY102" fmla="*/ 619125 h 976313"/>
              <a:gd name="connsiteX103" fmla="*/ 962025 w 1234338"/>
              <a:gd name="connsiteY103" fmla="*/ 609600 h 976313"/>
              <a:gd name="connsiteX104" fmla="*/ 909637 w 1234338"/>
              <a:gd name="connsiteY104" fmla="*/ 600075 h 976313"/>
              <a:gd name="connsiteX105" fmla="*/ 833437 w 1234338"/>
              <a:gd name="connsiteY105" fmla="*/ 581025 h 976313"/>
              <a:gd name="connsiteX106" fmla="*/ 809625 w 1234338"/>
              <a:gd name="connsiteY106" fmla="*/ 576263 h 976313"/>
              <a:gd name="connsiteX107" fmla="*/ 795337 w 1234338"/>
              <a:gd name="connsiteY107" fmla="*/ 571500 h 976313"/>
              <a:gd name="connsiteX108" fmla="*/ 781050 w 1234338"/>
              <a:gd name="connsiteY108" fmla="*/ 542925 h 976313"/>
              <a:gd name="connsiteX109" fmla="*/ 766762 w 1234338"/>
              <a:gd name="connsiteY109" fmla="*/ 495300 h 976313"/>
              <a:gd name="connsiteX110" fmla="*/ 771525 w 1234338"/>
              <a:gd name="connsiteY110" fmla="*/ 438150 h 976313"/>
              <a:gd name="connsiteX111" fmla="*/ 781050 w 1234338"/>
              <a:gd name="connsiteY111" fmla="*/ 400050 h 976313"/>
              <a:gd name="connsiteX112" fmla="*/ 785812 w 1234338"/>
              <a:gd name="connsiteY112" fmla="*/ 376238 h 976313"/>
              <a:gd name="connsiteX113" fmla="*/ 800100 w 1234338"/>
              <a:gd name="connsiteY113" fmla="*/ 333375 h 976313"/>
              <a:gd name="connsiteX114" fmla="*/ 814387 w 1234338"/>
              <a:gd name="connsiteY114" fmla="*/ 290513 h 976313"/>
              <a:gd name="connsiteX115" fmla="*/ 819150 w 1234338"/>
              <a:gd name="connsiteY115" fmla="*/ 276225 h 976313"/>
              <a:gd name="connsiteX116" fmla="*/ 828675 w 1234338"/>
              <a:gd name="connsiteY116" fmla="*/ 261938 h 976313"/>
              <a:gd name="connsiteX117" fmla="*/ 833437 w 1234338"/>
              <a:gd name="connsiteY117" fmla="*/ 247650 h 976313"/>
              <a:gd name="connsiteX118" fmla="*/ 842962 w 1234338"/>
              <a:gd name="connsiteY118" fmla="*/ 233363 h 976313"/>
              <a:gd name="connsiteX119" fmla="*/ 852487 w 1234338"/>
              <a:gd name="connsiteY119" fmla="*/ 204788 h 976313"/>
              <a:gd name="connsiteX120" fmla="*/ 847725 w 1234338"/>
              <a:gd name="connsiteY120" fmla="*/ 133350 h 976313"/>
              <a:gd name="connsiteX121" fmla="*/ 838200 w 1234338"/>
              <a:gd name="connsiteY121" fmla="*/ 104775 h 976313"/>
              <a:gd name="connsiteX122" fmla="*/ 833437 w 1234338"/>
              <a:gd name="connsiteY122" fmla="*/ 80963 h 976313"/>
              <a:gd name="connsiteX123" fmla="*/ 823912 w 1234338"/>
              <a:gd name="connsiteY123" fmla="*/ 52388 h 976313"/>
              <a:gd name="connsiteX124" fmla="*/ 809625 w 1234338"/>
              <a:gd name="connsiteY124" fmla="*/ 42863 h 976313"/>
              <a:gd name="connsiteX125" fmla="*/ 781050 w 1234338"/>
              <a:gd name="connsiteY125" fmla="*/ 33338 h 976313"/>
              <a:gd name="connsiteX126" fmla="*/ 766762 w 1234338"/>
              <a:gd name="connsiteY126" fmla="*/ 28575 h 976313"/>
              <a:gd name="connsiteX127" fmla="*/ 738187 w 1234338"/>
              <a:gd name="connsiteY127" fmla="*/ 19050 h 976313"/>
              <a:gd name="connsiteX128" fmla="*/ 709612 w 1234338"/>
              <a:gd name="connsiteY128" fmla="*/ 4763 h 976313"/>
              <a:gd name="connsiteX129" fmla="*/ 661987 w 1234338"/>
              <a:gd name="connsiteY129" fmla="*/ 0 h 976313"/>
              <a:gd name="connsiteX130" fmla="*/ 633412 w 1234338"/>
              <a:gd name="connsiteY130" fmla="*/ 4763 h 97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234338" h="976313">
                <a:moveTo>
                  <a:pt x="633412" y="4763"/>
                </a:moveTo>
                <a:cubicBezTo>
                  <a:pt x="627000" y="43238"/>
                  <a:pt x="631703" y="24181"/>
                  <a:pt x="619125" y="61913"/>
                </a:cubicBezTo>
                <a:lnTo>
                  <a:pt x="614362" y="76200"/>
                </a:lnTo>
                <a:lnTo>
                  <a:pt x="609600" y="90488"/>
                </a:lnTo>
                <a:cubicBezTo>
                  <a:pt x="608012" y="101600"/>
                  <a:pt x="607038" y="112818"/>
                  <a:pt x="604837" y="123825"/>
                </a:cubicBezTo>
                <a:cubicBezTo>
                  <a:pt x="603852" y="128748"/>
                  <a:pt x="601396" y="133270"/>
                  <a:pt x="600075" y="138113"/>
                </a:cubicBezTo>
                <a:cubicBezTo>
                  <a:pt x="583969" y="197173"/>
                  <a:pt x="596747" y="157624"/>
                  <a:pt x="585787" y="190500"/>
                </a:cubicBezTo>
                <a:cubicBezTo>
                  <a:pt x="584200" y="201613"/>
                  <a:pt x="586045" y="213798"/>
                  <a:pt x="581025" y="223838"/>
                </a:cubicBezTo>
                <a:cubicBezTo>
                  <a:pt x="578780" y="228328"/>
                  <a:pt x="571757" y="228600"/>
                  <a:pt x="566737" y="228600"/>
                </a:cubicBezTo>
                <a:cubicBezTo>
                  <a:pt x="557375" y="228600"/>
                  <a:pt x="530130" y="222223"/>
                  <a:pt x="519112" y="219075"/>
                </a:cubicBezTo>
                <a:cubicBezTo>
                  <a:pt x="514285" y="217696"/>
                  <a:pt x="509652" y="215692"/>
                  <a:pt x="504825" y="214313"/>
                </a:cubicBezTo>
                <a:cubicBezTo>
                  <a:pt x="454453" y="199921"/>
                  <a:pt x="525089" y="222655"/>
                  <a:pt x="457200" y="200025"/>
                </a:cubicBezTo>
                <a:cubicBezTo>
                  <a:pt x="451770" y="198215"/>
                  <a:pt x="448272" y="192510"/>
                  <a:pt x="442912" y="190500"/>
                </a:cubicBezTo>
                <a:cubicBezTo>
                  <a:pt x="435333" y="187658"/>
                  <a:pt x="426987" y="187558"/>
                  <a:pt x="419100" y="185738"/>
                </a:cubicBezTo>
                <a:cubicBezTo>
                  <a:pt x="384187" y="177681"/>
                  <a:pt x="390329" y="179323"/>
                  <a:pt x="366712" y="171450"/>
                </a:cubicBezTo>
                <a:cubicBezTo>
                  <a:pt x="361950" y="173038"/>
                  <a:pt x="355975" y="172663"/>
                  <a:pt x="352425" y="176213"/>
                </a:cubicBezTo>
                <a:cubicBezTo>
                  <a:pt x="348875" y="179763"/>
                  <a:pt x="349041" y="185673"/>
                  <a:pt x="347662" y="190500"/>
                </a:cubicBezTo>
                <a:cubicBezTo>
                  <a:pt x="333263" y="240897"/>
                  <a:pt x="356018" y="170198"/>
                  <a:pt x="333375" y="238125"/>
                </a:cubicBezTo>
                <a:lnTo>
                  <a:pt x="328612" y="252413"/>
                </a:lnTo>
                <a:lnTo>
                  <a:pt x="323850" y="266700"/>
                </a:lnTo>
                <a:cubicBezTo>
                  <a:pt x="322415" y="289650"/>
                  <a:pt x="321779" y="341658"/>
                  <a:pt x="314325" y="371475"/>
                </a:cubicBezTo>
                <a:cubicBezTo>
                  <a:pt x="311890" y="381215"/>
                  <a:pt x="307235" y="390310"/>
                  <a:pt x="304800" y="400050"/>
                </a:cubicBezTo>
                <a:cubicBezTo>
                  <a:pt x="303212" y="406400"/>
                  <a:pt x="301918" y="412831"/>
                  <a:pt x="300037" y="419100"/>
                </a:cubicBezTo>
                <a:cubicBezTo>
                  <a:pt x="297152" y="428717"/>
                  <a:pt x="290512" y="447675"/>
                  <a:pt x="290512" y="447675"/>
                </a:cubicBezTo>
                <a:cubicBezTo>
                  <a:pt x="290948" y="454648"/>
                  <a:pt x="288144" y="514375"/>
                  <a:pt x="300037" y="538163"/>
                </a:cubicBezTo>
                <a:cubicBezTo>
                  <a:pt x="302597" y="543282"/>
                  <a:pt x="305515" y="548403"/>
                  <a:pt x="309562" y="552450"/>
                </a:cubicBezTo>
                <a:cubicBezTo>
                  <a:pt x="313610" y="556497"/>
                  <a:pt x="319087" y="558800"/>
                  <a:pt x="323850" y="561975"/>
                </a:cubicBezTo>
                <a:cubicBezTo>
                  <a:pt x="325437" y="566738"/>
                  <a:pt x="326121" y="571904"/>
                  <a:pt x="328612" y="576263"/>
                </a:cubicBezTo>
                <a:cubicBezTo>
                  <a:pt x="332550" y="583155"/>
                  <a:pt x="338286" y="588854"/>
                  <a:pt x="342900" y="595313"/>
                </a:cubicBezTo>
                <a:cubicBezTo>
                  <a:pt x="346227" y="599970"/>
                  <a:pt x="349250" y="604838"/>
                  <a:pt x="352425" y="609600"/>
                </a:cubicBezTo>
                <a:cubicBezTo>
                  <a:pt x="354012" y="614363"/>
                  <a:pt x="354942" y="619398"/>
                  <a:pt x="357187" y="623888"/>
                </a:cubicBezTo>
                <a:cubicBezTo>
                  <a:pt x="375655" y="660825"/>
                  <a:pt x="359500" y="616542"/>
                  <a:pt x="371475" y="652463"/>
                </a:cubicBezTo>
                <a:cubicBezTo>
                  <a:pt x="368300" y="658813"/>
                  <a:pt x="366970" y="666493"/>
                  <a:pt x="361950" y="671513"/>
                </a:cubicBezTo>
                <a:cubicBezTo>
                  <a:pt x="358400" y="675063"/>
                  <a:pt x="352152" y="674030"/>
                  <a:pt x="347662" y="676275"/>
                </a:cubicBezTo>
                <a:cubicBezTo>
                  <a:pt x="342543" y="678835"/>
                  <a:pt x="338494" y="683240"/>
                  <a:pt x="333375" y="685800"/>
                </a:cubicBezTo>
                <a:cubicBezTo>
                  <a:pt x="323610" y="690683"/>
                  <a:pt x="304336" y="693513"/>
                  <a:pt x="295275" y="695325"/>
                </a:cubicBezTo>
                <a:cubicBezTo>
                  <a:pt x="271462" y="693738"/>
                  <a:pt x="247557" y="693199"/>
                  <a:pt x="223837" y="690563"/>
                </a:cubicBezTo>
                <a:cubicBezTo>
                  <a:pt x="218848" y="690009"/>
                  <a:pt x="213470" y="688936"/>
                  <a:pt x="209550" y="685800"/>
                </a:cubicBezTo>
                <a:cubicBezTo>
                  <a:pt x="199258" y="677566"/>
                  <a:pt x="193411" y="651671"/>
                  <a:pt x="190500" y="642938"/>
                </a:cubicBezTo>
                <a:cubicBezTo>
                  <a:pt x="188912" y="638175"/>
                  <a:pt x="188522" y="632827"/>
                  <a:pt x="185737" y="628650"/>
                </a:cubicBezTo>
                <a:cubicBezTo>
                  <a:pt x="182562" y="623888"/>
                  <a:pt x="180520" y="618132"/>
                  <a:pt x="176212" y="614363"/>
                </a:cubicBezTo>
                <a:cubicBezTo>
                  <a:pt x="167597" y="606825"/>
                  <a:pt x="147637" y="595313"/>
                  <a:pt x="147637" y="595313"/>
                </a:cubicBezTo>
                <a:lnTo>
                  <a:pt x="119062" y="604838"/>
                </a:lnTo>
                <a:cubicBezTo>
                  <a:pt x="114300" y="606425"/>
                  <a:pt x="109645" y="608382"/>
                  <a:pt x="104775" y="609600"/>
                </a:cubicBezTo>
                <a:cubicBezTo>
                  <a:pt x="98425" y="611188"/>
                  <a:pt x="91994" y="612482"/>
                  <a:pt x="85725" y="614363"/>
                </a:cubicBezTo>
                <a:cubicBezTo>
                  <a:pt x="76108" y="617248"/>
                  <a:pt x="66675" y="620713"/>
                  <a:pt x="57150" y="623888"/>
                </a:cubicBezTo>
                <a:lnTo>
                  <a:pt x="42862" y="628650"/>
                </a:lnTo>
                <a:cubicBezTo>
                  <a:pt x="32320" y="635678"/>
                  <a:pt x="21621" y="641462"/>
                  <a:pt x="14287" y="652463"/>
                </a:cubicBezTo>
                <a:cubicBezTo>
                  <a:pt x="11502" y="656640"/>
                  <a:pt x="11112" y="661988"/>
                  <a:pt x="9525" y="666750"/>
                </a:cubicBezTo>
                <a:cubicBezTo>
                  <a:pt x="7937" y="677863"/>
                  <a:pt x="6964" y="689080"/>
                  <a:pt x="4762" y="700088"/>
                </a:cubicBezTo>
                <a:cubicBezTo>
                  <a:pt x="3778" y="705010"/>
                  <a:pt x="0" y="709355"/>
                  <a:pt x="0" y="714375"/>
                </a:cubicBezTo>
                <a:cubicBezTo>
                  <a:pt x="0" y="742994"/>
                  <a:pt x="1212" y="771702"/>
                  <a:pt x="4762" y="800100"/>
                </a:cubicBezTo>
                <a:cubicBezTo>
                  <a:pt x="6007" y="810063"/>
                  <a:pt x="11112" y="819150"/>
                  <a:pt x="14287" y="828675"/>
                </a:cubicBezTo>
                <a:cubicBezTo>
                  <a:pt x="24194" y="858395"/>
                  <a:pt x="111757" y="852318"/>
                  <a:pt x="114300" y="852488"/>
                </a:cubicBezTo>
                <a:cubicBezTo>
                  <a:pt x="120650" y="855663"/>
                  <a:pt x="127896" y="857468"/>
                  <a:pt x="133350" y="862013"/>
                </a:cubicBezTo>
                <a:cubicBezTo>
                  <a:pt x="145051" y="871763"/>
                  <a:pt x="141600" y="878513"/>
                  <a:pt x="147637" y="890588"/>
                </a:cubicBezTo>
                <a:cubicBezTo>
                  <a:pt x="150197" y="895707"/>
                  <a:pt x="154837" y="899645"/>
                  <a:pt x="157162" y="904875"/>
                </a:cubicBezTo>
                <a:cubicBezTo>
                  <a:pt x="173867" y="942460"/>
                  <a:pt x="155272" y="925840"/>
                  <a:pt x="180975" y="942975"/>
                </a:cubicBezTo>
                <a:cubicBezTo>
                  <a:pt x="184150" y="947738"/>
                  <a:pt x="186192" y="953494"/>
                  <a:pt x="190500" y="957263"/>
                </a:cubicBezTo>
                <a:cubicBezTo>
                  <a:pt x="199115" y="964801"/>
                  <a:pt x="219075" y="976313"/>
                  <a:pt x="219075" y="976313"/>
                </a:cubicBezTo>
                <a:cubicBezTo>
                  <a:pt x="241517" y="972572"/>
                  <a:pt x="246816" y="972469"/>
                  <a:pt x="266700" y="966788"/>
                </a:cubicBezTo>
                <a:cubicBezTo>
                  <a:pt x="271527" y="965409"/>
                  <a:pt x="276497" y="964270"/>
                  <a:pt x="280987" y="962025"/>
                </a:cubicBezTo>
                <a:cubicBezTo>
                  <a:pt x="286107" y="959465"/>
                  <a:pt x="290044" y="954825"/>
                  <a:pt x="295275" y="952500"/>
                </a:cubicBezTo>
                <a:cubicBezTo>
                  <a:pt x="304450" y="948422"/>
                  <a:pt x="314325" y="946150"/>
                  <a:pt x="323850" y="942975"/>
                </a:cubicBezTo>
                <a:lnTo>
                  <a:pt x="352425" y="933450"/>
                </a:lnTo>
                <a:cubicBezTo>
                  <a:pt x="370802" y="927324"/>
                  <a:pt x="445614" y="924072"/>
                  <a:pt x="447675" y="923925"/>
                </a:cubicBezTo>
                <a:cubicBezTo>
                  <a:pt x="449262" y="898525"/>
                  <a:pt x="450024" y="873060"/>
                  <a:pt x="452437" y="847725"/>
                </a:cubicBezTo>
                <a:cubicBezTo>
                  <a:pt x="453204" y="839667"/>
                  <a:pt x="455070" y="831722"/>
                  <a:pt x="457200" y="823913"/>
                </a:cubicBezTo>
                <a:cubicBezTo>
                  <a:pt x="459842" y="814227"/>
                  <a:pt x="466725" y="795338"/>
                  <a:pt x="466725" y="795338"/>
                </a:cubicBezTo>
                <a:cubicBezTo>
                  <a:pt x="472202" y="718652"/>
                  <a:pt x="464441" y="749800"/>
                  <a:pt x="481012" y="700088"/>
                </a:cubicBezTo>
                <a:cubicBezTo>
                  <a:pt x="486005" y="685109"/>
                  <a:pt x="484774" y="681705"/>
                  <a:pt x="500062" y="671513"/>
                </a:cubicBezTo>
                <a:cubicBezTo>
                  <a:pt x="504239" y="668728"/>
                  <a:pt x="509587" y="668338"/>
                  <a:pt x="514350" y="666750"/>
                </a:cubicBezTo>
                <a:cubicBezTo>
                  <a:pt x="557490" y="668626"/>
                  <a:pt x="607930" y="666379"/>
                  <a:pt x="652462" y="676275"/>
                </a:cubicBezTo>
                <a:cubicBezTo>
                  <a:pt x="657363" y="677364"/>
                  <a:pt x="661907" y="679717"/>
                  <a:pt x="666750" y="681038"/>
                </a:cubicBezTo>
                <a:cubicBezTo>
                  <a:pt x="732538" y="698981"/>
                  <a:pt x="678666" y="681835"/>
                  <a:pt x="733425" y="700088"/>
                </a:cubicBezTo>
                <a:cubicBezTo>
                  <a:pt x="738855" y="701898"/>
                  <a:pt x="742593" y="707053"/>
                  <a:pt x="747712" y="709613"/>
                </a:cubicBezTo>
                <a:cubicBezTo>
                  <a:pt x="755319" y="713416"/>
                  <a:pt x="773937" y="717106"/>
                  <a:pt x="781050" y="719138"/>
                </a:cubicBezTo>
                <a:cubicBezTo>
                  <a:pt x="785877" y="720517"/>
                  <a:pt x="790575" y="722313"/>
                  <a:pt x="795337" y="723900"/>
                </a:cubicBezTo>
                <a:cubicBezTo>
                  <a:pt x="798512" y="728663"/>
                  <a:pt x="800008" y="735154"/>
                  <a:pt x="804862" y="738188"/>
                </a:cubicBezTo>
                <a:cubicBezTo>
                  <a:pt x="823928" y="750104"/>
                  <a:pt x="831048" y="744136"/>
                  <a:pt x="847725" y="752475"/>
                </a:cubicBezTo>
                <a:cubicBezTo>
                  <a:pt x="875758" y="766491"/>
                  <a:pt x="860037" y="759753"/>
                  <a:pt x="895350" y="771525"/>
                </a:cubicBezTo>
                <a:lnTo>
                  <a:pt x="909637" y="776288"/>
                </a:lnTo>
                <a:cubicBezTo>
                  <a:pt x="914400" y="777876"/>
                  <a:pt x="919435" y="778805"/>
                  <a:pt x="923925" y="781050"/>
                </a:cubicBezTo>
                <a:cubicBezTo>
                  <a:pt x="930275" y="784225"/>
                  <a:pt x="936383" y="787938"/>
                  <a:pt x="942975" y="790575"/>
                </a:cubicBezTo>
                <a:cubicBezTo>
                  <a:pt x="952297" y="794304"/>
                  <a:pt x="962025" y="796925"/>
                  <a:pt x="971550" y="800100"/>
                </a:cubicBezTo>
                <a:lnTo>
                  <a:pt x="1042987" y="823913"/>
                </a:lnTo>
                <a:lnTo>
                  <a:pt x="1057275" y="828675"/>
                </a:lnTo>
                <a:cubicBezTo>
                  <a:pt x="1062037" y="830262"/>
                  <a:pt x="1066639" y="832454"/>
                  <a:pt x="1071562" y="833438"/>
                </a:cubicBezTo>
                <a:cubicBezTo>
                  <a:pt x="1079500" y="835025"/>
                  <a:pt x="1087403" y="836793"/>
                  <a:pt x="1095375" y="838200"/>
                </a:cubicBezTo>
                <a:lnTo>
                  <a:pt x="1152525" y="847725"/>
                </a:lnTo>
                <a:cubicBezTo>
                  <a:pt x="1161341" y="846122"/>
                  <a:pt x="1206012" y="845160"/>
                  <a:pt x="1219200" y="828675"/>
                </a:cubicBezTo>
                <a:cubicBezTo>
                  <a:pt x="1222336" y="824755"/>
                  <a:pt x="1222375" y="819150"/>
                  <a:pt x="1223962" y="814388"/>
                </a:cubicBezTo>
                <a:cubicBezTo>
                  <a:pt x="1225550" y="787400"/>
                  <a:pt x="1226383" y="760358"/>
                  <a:pt x="1228725" y="733425"/>
                </a:cubicBezTo>
                <a:cubicBezTo>
                  <a:pt x="1229562" y="723805"/>
                  <a:pt x="1233487" y="714506"/>
                  <a:pt x="1233487" y="704850"/>
                </a:cubicBezTo>
                <a:cubicBezTo>
                  <a:pt x="1233487" y="695194"/>
                  <a:pt x="1234338" y="684133"/>
                  <a:pt x="1228725" y="676275"/>
                </a:cubicBezTo>
                <a:cubicBezTo>
                  <a:pt x="1224921" y="670949"/>
                  <a:pt x="1215969" y="673311"/>
                  <a:pt x="1209675" y="671513"/>
                </a:cubicBezTo>
                <a:cubicBezTo>
                  <a:pt x="1204848" y="670134"/>
                  <a:pt x="1199877" y="668995"/>
                  <a:pt x="1195387" y="666750"/>
                </a:cubicBezTo>
                <a:cubicBezTo>
                  <a:pt x="1190268" y="664190"/>
                  <a:pt x="1186361" y="659480"/>
                  <a:pt x="1181100" y="657225"/>
                </a:cubicBezTo>
                <a:cubicBezTo>
                  <a:pt x="1175084" y="654647"/>
                  <a:pt x="1168319" y="654344"/>
                  <a:pt x="1162050" y="652463"/>
                </a:cubicBezTo>
                <a:cubicBezTo>
                  <a:pt x="1152433" y="649578"/>
                  <a:pt x="1143320" y="644907"/>
                  <a:pt x="1133475" y="642938"/>
                </a:cubicBezTo>
                <a:cubicBezTo>
                  <a:pt x="1125537" y="641350"/>
                  <a:pt x="1117472" y="640305"/>
                  <a:pt x="1109662" y="638175"/>
                </a:cubicBezTo>
                <a:cubicBezTo>
                  <a:pt x="1052245" y="622515"/>
                  <a:pt x="1112338" y="632556"/>
                  <a:pt x="1042987" y="623888"/>
                </a:cubicBezTo>
                <a:cubicBezTo>
                  <a:pt x="1038225" y="622300"/>
                  <a:pt x="1033570" y="620343"/>
                  <a:pt x="1028700" y="619125"/>
                </a:cubicBezTo>
                <a:cubicBezTo>
                  <a:pt x="1004446" y="613062"/>
                  <a:pt x="988682" y="612562"/>
                  <a:pt x="962025" y="609600"/>
                </a:cubicBezTo>
                <a:cubicBezTo>
                  <a:pt x="931370" y="599383"/>
                  <a:pt x="963490" y="609051"/>
                  <a:pt x="909637" y="600075"/>
                </a:cubicBezTo>
                <a:cubicBezTo>
                  <a:pt x="863659" y="592412"/>
                  <a:pt x="870243" y="593294"/>
                  <a:pt x="833437" y="581025"/>
                </a:cubicBezTo>
                <a:cubicBezTo>
                  <a:pt x="825758" y="578465"/>
                  <a:pt x="817478" y="578226"/>
                  <a:pt x="809625" y="576263"/>
                </a:cubicBezTo>
                <a:cubicBezTo>
                  <a:pt x="804755" y="575045"/>
                  <a:pt x="800100" y="573088"/>
                  <a:pt x="795337" y="571500"/>
                </a:cubicBezTo>
                <a:cubicBezTo>
                  <a:pt x="777973" y="519403"/>
                  <a:pt x="805666" y="598311"/>
                  <a:pt x="781050" y="542925"/>
                </a:cubicBezTo>
                <a:cubicBezTo>
                  <a:pt x="774425" y="528020"/>
                  <a:pt x="770720" y="511131"/>
                  <a:pt x="766762" y="495300"/>
                </a:cubicBezTo>
                <a:cubicBezTo>
                  <a:pt x="768350" y="476250"/>
                  <a:pt x="769291" y="457135"/>
                  <a:pt x="771525" y="438150"/>
                </a:cubicBezTo>
                <a:cubicBezTo>
                  <a:pt x="775427" y="404984"/>
                  <a:pt x="774871" y="424765"/>
                  <a:pt x="781050" y="400050"/>
                </a:cubicBezTo>
                <a:cubicBezTo>
                  <a:pt x="783013" y="392197"/>
                  <a:pt x="783682" y="384047"/>
                  <a:pt x="785812" y="376238"/>
                </a:cubicBezTo>
                <a:cubicBezTo>
                  <a:pt x="785817" y="376220"/>
                  <a:pt x="797716" y="340528"/>
                  <a:pt x="800100" y="333375"/>
                </a:cubicBezTo>
                <a:lnTo>
                  <a:pt x="814387" y="290513"/>
                </a:lnTo>
                <a:cubicBezTo>
                  <a:pt x="815975" y="285750"/>
                  <a:pt x="816365" y="280402"/>
                  <a:pt x="819150" y="276225"/>
                </a:cubicBezTo>
                <a:lnTo>
                  <a:pt x="828675" y="261938"/>
                </a:lnTo>
                <a:cubicBezTo>
                  <a:pt x="830262" y="257175"/>
                  <a:pt x="831192" y="252140"/>
                  <a:pt x="833437" y="247650"/>
                </a:cubicBezTo>
                <a:cubicBezTo>
                  <a:pt x="835997" y="242531"/>
                  <a:pt x="840637" y="238593"/>
                  <a:pt x="842962" y="233363"/>
                </a:cubicBezTo>
                <a:cubicBezTo>
                  <a:pt x="847040" y="224188"/>
                  <a:pt x="852487" y="204788"/>
                  <a:pt x="852487" y="204788"/>
                </a:cubicBezTo>
                <a:cubicBezTo>
                  <a:pt x="850900" y="180975"/>
                  <a:pt x="851100" y="156976"/>
                  <a:pt x="847725" y="133350"/>
                </a:cubicBezTo>
                <a:cubicBezTo>
                  <a:pt x="846305" y="123411"/>
                  <a:pt x="840842" y="114461"/>
                  <a:pt x="838200" y="104775"/>
                </a:cubicBezTo>
                <a:cubicBezTo>
                  <a:pt x="836070" y="96966"/>
                  <a:pt x="835567" y="88772"/>
                  <a:pt x="833437" y="80963"/>
                </a:cubicBezTo>
                <a:cubicBezTo>
                  <a:pt x="830795" y="71277"/>
                  <a:pt x="832266" y="57957"/>
                  <a:pt x="823912" y="52388"/>
                </a:cubicBezTo>
                <a:cubicBezTo>
                  <a:pt x="819150" y="49213"/>
                  <a:pt x="814855" y="45188"/>
                  <a:pt x="809625" y="42863"/>
                </a:cubicBezTo>
                <a:cubicBezTo>
                  <a:pt x="800450" y="38785"/>
                  <a:pt x="790575" y="36513"/>
                  <a:pt x="781050" y="33338"/>
                </a:cubicBezTo>
                <a:lnTo>
                  <a:pt x="766762" y="28575"/>
                </a:lnTo>
                <a:cubicBezTo>
                  <a:pt x="766758" y="28574"/>
                  <a:pt x="738190" y="19052"/>
                  <a:pt x="738187" y="19050"/>
                </a:cubicBezTo>
                <a:cubicBezTo>
                  <a:pt x="727589" y="11984"/>
                  <a:pt x="722431" y="6735"/>
                  <a:pt x="709612" y="4763"/>
                </a:cubicBezTo>
                <a:cubicBezTo>
                  <a:pt x="693843" y="2337"/>
                  <a:pt x="677862" y="1588"/>
                  <a:pt x="661987" y="0"/>
                </a:cubicBezTo>
                <a:cubicBezTo>
                  <a:pt x="630044" y="10648"/>
                  <a:pt x="642392" y="5034"/>
                  <a:pt x="633412" y="4763"/>
                </a:cubicBezTo>
                <a:close/>
              </a:path>
            </a:pathLst>
          </a:cu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airdi_station_multiOverl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0"/>
            <a:ext cx="7525493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219201" y="2190750"/>
            <a:ext cx="1281616" cy="1085850"/>
          </a:xfrm>
          <a:custGeom>
            <a:avLst/>
            <a:gdLst>
              <a:gd name="connsiteX0" fmla="*/ 142875 w 1152525"/>
              <a:gd name="connsiteY0" fmla="*/ 514350 h 1052513"/>
              <a:gd name="connsiteX1" fmla="*/ 128587 w 1152525"/>
              <a:gd name="connsiteY1" fmla="*/ 509588 h 1052513"/>
              <a:gd name="connsiteX2" fmla="*/ 104775 w 1152525"/>
              <a:gd name="connsiteY2" fmla="*/ 490538 h 1052513"/>
              <a:gd name="connsiteX3" fmla="*/ 76200 w 1152525"/>
              <a:gd name="connsiteY3" fmla="*/ 476250 h 1052513"/>
              <a:gd name="connsiteX4" fmla="*/ 42862 w 1152525"/>
              <a:gd name="connsiteY4" fmla="*/ 461963 h 1052513"/>
              <a:gd name="connsiteX5" fmla="*/ 28575 w 1152525"/>
              <a:gd name="connsiteY5" fmla="*/ 452438 h 1052513"/>
              <a:gd name="connsiteX6" fmla="*/ 14287 w 1152525"/>
              <a:gd name="connsiteY6" fmla="*/ 447675 h 1052513"/>
              <a:gd name="connsiteX7" fmla="*/ 4762 w 1152525"/>
              <a:gd name="connsiteY7" fmla="*/ 419100 h 1052513"/>
              <a:gd name="connsiteX8" fmla="*/ 0 w 1152525"/>
              <a:gd name="connsiteY8" fmla="*/ 404813 h 1052513"/>
              <a:gd name="connsiteX9" fmla="*/ 9525 w 1152525"/>
              <a:gd name="connsiteY9" fmla="*/ 338138 h 1052513"/>
              <a:gd name="connsiteX10" fmla="*/ 28575 w 1152525"/>
              <a:gd name="connsiteY10" fmla="*/ 309563 h 1052513"/>
              <a:gd name="connsiteX11" fmla="*/ 38100 w 1152525"/>
              <a:gd name="connsiteY11" fmla="*/ 276225 h 1052513"/>
              <a:gd name="connsiteX12" fmla="*/ 42862 w 1152525"/>
              <a:gd name="connsiteY12" fmla="*/ 261938 h 1052513"/>
              <a:gd name="connsiteX13" fmla="*/ 47625 w 1152525"/>
              <a:gd name="connsiteY13" fmla="*/ 100013 h 1052513"/>
              <a:gd name="connsiteX14" fmla="*/ 61912 w 1152525"/>
              <a:gd name="connsiteY14" fmla="*/ 52388 h 1052513"/>
              <a:gd name="connsiteX15" fmla="*/ 71437 w 1152525"/>
              <a:gd name="connsiteY15" fmla="*/ 38100 h 1052513"/>
              <a:gd name="connsiteX16" fmla="*/ 95250 w 1152525"/>
              <a:gd name="connsiteY16" fmla="*/ 0 h 1052513"/>
              <a:gd name="connsiteX17" fmla="*/ 171450 w 1152525"/>
              <a:gd name="connsiteY17" fmla="*/ 4763 h 1052513"/>
              <a:gd name="connsiteX18" fmla="*/ 185737 w 1152525"/>
              <a:gd name="connsiteY18" fmla="*/ 9525 h 1052513"/>
              <a:gd name="connsiteX19" fmla="*/ 214312 w 1152525"/>
              <a:gd name="connsiteY19" fmla="*/ 14288 h 1052513"/>
              <a:gd name="connsiteX20" fmla="*/ 238125 w 1152525"/>
              <a:gd name="connsiteY20" fmla="*/ 19050 h 1052513"/>
              <a:gd name="connsiteX21" fmla="*/ 266700 w 1152525"/>
              <a:gd name="connsiteY21" fmla="*/ 28575 h 1052513"/>
              <a:gd name="connsiteX22" fmla="*/ 295275 w 1152525"/>
              <a:gd name="connsiteY22" fmla="*/ 47625 h 1052513"/>
              <a:gd name="connsiteX23" fmla="*/ 309562 w 1152525"/>
              <a:gd name="connsiteY23" fmla="*/ 52388 h 1052513"/>
              <a:gd name="connsiteX24" fmla="*/ 352425 w 1152525"/>
              <a:gd name="connsiteY24" fmla="*/ 76200 h 1052513"/>
              <a:gd name="connsiteX25" fmla="*/ 409575 w 1152525"/>
              <a:gd name="connsiteY25" fmla="*/ 114300 h 1052513"/>
              <a:gd name="connsiteX26" fmla="*/ 423862 w 1152525"/>
              <a:gd name="connsiteY26" fmla="*/ 119063 h 1052513"/>
              <a:gd name="connsiteX27" fmla="*/ 433387 w 1152525"/>
              <a:gd name="connsiteY27" fmla="*/ 133350 h 1052513"/>
              <a:gd name="connsiteX28" fmla="*/ 452437 w 1152525"/>
              <a:gd name="connsiteY28" fmla="*/ 138113 h 1052513"/>
              <a:gd name="connsiteX29" fmla="*/ 466725 w 1152525"/>
              <a:gd name="connsiteY29" fmla="*/ 142875 h 1052513"/>
              <a:gd name="connsiteX30" fmla="*/ 495300 w 1152525"/>
              <a:gd name="connsiteY30" fmla="*/ 157163 h 1052513"/>
              <a:gd name="connsiteX31" fmla="*/ 509587 w 1152525"/>
              <a:gd name="connsiteY31" fmla="*/ 166688 h 1052513"/>
              <a:gd name="connsiteX32" fmla="*/ 528637 w 1152525"/>
              <a:gd name="connsiteY32" fmla="*/ 171450 h 1052513"/>
              <a:gd name="connsiteX33" fmla="*/ 542925 w 1152525"/>
              <a:gd name="connsiteY33" fmla="*/ 176213 h 1052513"/>
              <a:gd name="connsiteX34" fmla="*/ 561975 w 1152525"/>
              <a:gd name="connsiteY34" fmla="*/ 180975 h 1052513"/>
              <a:gd name="connsiteX35" fmla="*/ 604837 w 1152525"/>
              <a:gd name="connsiteY35" fmla="*/ 195263 h 1052513"/>
              <a:gd name="connsiteX36" fmla="*/ 619125 w 1152525"/>
              <a:gd name="connsiteY36" fmla="*/ 200025 h 1052513"/>
              <a:gd name="connsiteX37" fmla="*/ 642937 w 1152525"/>
              <a:gd name="connsiteY37" fmla="*/ 204788 h 1052513"/>
              <a:gd name="connsiteX38" fmla="*/ 671512 w 1152525"/>
              <a:gd name="connsiteY38" fmla="*/ 214313 h 1052513"/>
              <a:gd name="connsiteX39" fmla="*/ 695325 w 1152525"/>
              <a:gd name="connsiteY39" fmla="*/ 219075 h 1052513"/>
              <a:gd name="connsiteX40" fmla="*/ 747712 w 1152525"/>
              <a:gd name="connsiteY40" fmla="*/ 233363 h 1052513"/>
              <a:gd name="connsiteX41" fmla="*/ 781050 w 1152525"/>
              <a:gd name="connsiteY41" fmla="*/ 238125 h 1052513"/>
              <a:gd name="connsiteX42" fmla="*/ 795337 w 1152525"/>
              <a:gd name="connsiteY42" fmla="*/ 242888 h 1052513"/>
              <a:gd name="connsiteX43" fmla="*/ 852487 w 1152525"/>
              <a:gd name="connsiteY43" fmla="*/ 257175 h 1052513"/>
              <a:gd name="connsiteX44" fmla="*/ 871537 w 1152525"/>
              <a:gd name="connsiteY44" fmla="*/ 261938 h 1052513"/>
              <a:gd name="connsiteX45" fmla="*/ 900112 w 1152525"/>
              <a:gd name="connsiteY45" fmla="*/ 271463 h 1052513"/>
              <a:gd name="connsiteX46" fmla="*/ 928687 w 1152525"/>
              <a:gd name="connsiteY46" fmla="*/ 290513 h 1052513"/>
              <a:gd name="connsiteX47" fmla="*/ 938212 w 1152525"/>
              <a:gd name="connsiteY47" fmla="*/ 319088 h 1052513"/>
              <a:gd name="connsiteX48" fmla="*/ 942975 w 1152525"/>
              <a:gd name="connsiteY48" fmla="*/ 333375 h 1052513"/>
              <a:gd name="connsiteX49" fmla="*/ 933450 w 1152525"/>
              <a:gd name="connsiteY49" fmla="*/ 442913 h 1052513"/>
              <a:gd name="connsiteX50" fmla="*/ 919162 w 1152525"/>
              <a:gd name="connsiteY50" fmla="*/ 485775 h 1052513"/>
              <a:gd name="connsiteX51" fmla="*/ 914400 w 1152525"/>
              <a:gd name="connsiteY51" fmla="*/ 500063 h 1052513"/>
              <a:gd name="connsiteX52" fmla="*/ 909637 w 1152525"/>
              <a:gd name="connsiteY52" fmla="*/ 514350 h 1052513"/>
              <a:gd name="connsiteX53" fmla="*/ 942975 w 1152525"/>
              <a:gd name="connsiteY53" fmla="*/ 538163 h 1052513"/>
              <a:gd name="connsiteX54" fmla="*/ 976312 w 1152525"/>
              <a:gd name="connsiteY54" fmla="*/ 552450 h 1052513"/>
              <a:gd name="connsiteX55" fmla="*/ 1004887 w 1152525"/>
              <a:gd name="connsiteY55" fmla="*/ 561975 h 1052513"/>
              <a:gd name="connsiteX56" fmla="*/ 1047750 w 1152525"/>
              <a:gd name="connsiteY56" fmla="*/ 576263 h 1052513"/>
              <a:gd name="connsiteX57" fmla="*/ 1085850 w 1152525"/>
              <a:gd name="connsiteY57" fmla="*/ 585788 h 1052513"/>
              <a:gd name="connsiteX58" fmla="*/ 1114425 w 1152525"/>
              <a:gd name="connsiteY58" fmla="*/ 595313 h 1052513"/>
              <a:gd name="connsiteX59" fmla="*/ 1143000 w 1152525"/>
              <a:gd name="connsiteY59" fmla="*/ 638175 h 1052513"/>
              <a:gd name="connsiteX60" fmla="*/ 1152525 w 1152525"/>
              <a:gd name="connsiteY60" fmla="*/ 652463 h 1052513"/>
              <a:gd name="connsiteX61" fmla="*/ 1147762 w 1152525"/>
              <a:gd name="connsiteY61" fmla="*/ 719138 h 1052513"/>
              <a:gd name="connsiteX62" fmla="*/ 1133475 w 1152525"/>
              <a:gd name="connsiteY62" fmla="*/ 771525 h 1052513"/>
              <a:gd name="connsiteX63" fmla="*/ 1128712 w 1152525"/>
              <a:gd name="connsiteY63" fmla="*/ 785813 h 1052513"/>
              <a:gd name="connsiteX64" fmla="*/ 1123950 w 1152525"/>
              <a:gd name="connsiteY64" fmla="*/ 809625 h 1052513"/>
              <a:gd name="connsiteX65" fmla="*/ 1114425 w 1152525"/>
              <a:gd name="connsiteY65" fmla="*/ 838200 h 1052513"/>
              <a:gd name="connsiteX66" fmla="*/ 1109662 w 1152525"/>
              <a:gd name="connsiteY66" fmla="*/ 852488 h 1052513"/>
              <a:gd name="connsiteX67" fmla="*/ 1104900 w 1152525"/>
              <a:gd name="connsiteY67" fmla="*/ 871538 h 1052513"/>
              <a:gd name="connsiteX68" fmla="*/ 1095375 w 1152525"/>
              <a:gd name="connsiteY68" fmla="*/ 914400 h 1052513"/>
              <a:gd name="connsiteX69" fmla="*/ 1090612 w 1152525"/>
              <a:gd name="connsiteY69" fmla="*/ 928688 h 1052513"/>
              <a:gd name="connsiteX70" fmla="*/ 1085850 w 1152525"/>
              <a:gd name="connsiteY70" fmla="*/ 947738 h 1052513"/>
              <a:gd name="connsiteX71" fmla="*/ 1081087 w 1152525"/>
              <a:gd name="connsiteY71" fmla="*/ 962025 h 1052513"/>
              <a:gd name="connsiteX72" fmla="*/ 1066800 w 1152525"/>
              <a:gd name="connsiteY72" fmla="*/ 1009650 h 1052513"/>
              <a:gd name="connsiteX73" fmla="*/ 1057275 w 1152525"/>
              <a:gd name="connsiteY73" fmla="*/ 1023938 h 1052513"/>
              <a:gd name="connsiteX74" fmla="*/ 1052512 w 1152525"/>
              <a:gd name="connsiteY74" fmla="*/ 1038225 h 1052513"/>
              <a:gd name="connsiteX75" fmla="*/ 1023937 w 1152525"/>
              <a:gd name="connsiteY75" fmla="*/ 1052513 h 1052513"/>
              <a:gd name="connsiteX76" fmla="*/ 966787 w 1152525"/>
              <a:gd name="connsiteY76" fmla="*/ 1042988 h 1052513"/>
              <a:gd name="connsiteX77" fmla="*/ 923925 w 1152525"/>
              <a:gd name="connsiteY77" fmla="*/ 1028700 h 1052513"/>
              <a:gd name="connsiteX78" fmla="*/ 909637 w 1152525"/>
              <a:gd name="connsiteY78" fmla="*/ 1019175 h 1052513"/>
              <a:gd name="connsiteX79" fmla="*/ 900112 w 1152525"/>
              <a:gd name="connsiteY79" fmla="*/ 1004888 h 1052513"/>
              <a:gd name="connsiteX80" fmla="*/ 881062 w 1152525"/>
              <a:gd name="connsiteY80" fmla="*/ 962025 h 1052513"/>
              <a:gd name="connsiteX81" fmla="*/ 876300 w 1152525"/>
              <a:gd name="connsiteY81" fmla="*/ 933450 h 1052513"/>
              <a:gd name="connsiteX82" fmla="*/ 871537 w 1152525"/>
              <a:gd name="connsiteY82" fmla="*/ 919163 h 1052513"/>
              <a:gd name="connsiteX83" fmla="*/ 885825 w 1152525"/>
              <a:gd name="connsiteY83" fmla="*/ 823913 h 1052513"/>
              <a:gd name="connsiteX84" fmla="*/ 890587 w 1152525"/>
              <a:gd name="connsiteY84" fmla="*/ 790575 h 1052513"/>
              <a:gd name="connsiteX85" fmla="*/ 895350 w 1152525"/>
              <a:gd name="connsiteY85" fmla="*/ 762000 h 1052513"/>
              <a:gd name="connsiteX86" fmla="*/ 881062 w 1152525"/>
              <a:gd name="connsiteY86" fmla="*/ 728663 h 1052513"/>
              <a:gd name="connsiteX87" fmla="*/ 838200 w 1152525"/>
              <a:gd name="connsiteY87" fmla="*/ 709613 h 1052513"/>
              <a:gd name="connsiteX88" fmla="*/ 823912 w 1152525"/>
              <a:gd name="connsiteY88" fmla="*/ 704850 h 1052513"/>
              <a:gd name="connsiteX89" fmla="*/ 809625 w 1152525"/>
              <a:gd name="connsiteY89" fmla="*/ 695325 h 1052513"/>
              <a:gd name="connsiteX90" fmla="*/ 757237 w 1152525"/>
              <a:gd name="connsiteY90" fmla="*/ 685800 h 1052513"/>
              <a:gd name="connsiteX91" fmla="*/ 728662 w 1152525"/>
              <a:gd name="connsiteY91" fmla="*/ 676275 h 1052513"/>
              <a:gd name="connsiteX92" fmla="*/ 685800 w 1152525"/>
              <a:gd name="connsiteY92" fmla="*/ 661988 h 1052513"/>
              <a:gd name="connsiteX93" fmla="*/ 657225 w 1152525"/>
              <a:gd name="connsiteY93" fmla="*/ 652463 h 1052513"/>
              <a:gd name="connsiteX94" fmla="*/ 642937 w 1152525"/>
              <a:gd name="connsiteY94" fmla="*/ 647700 h 1052513"/>
              <a:gd name="connsiteX95" fmla="*/ 628650 w 1152525"/>
              <a:gd name="connsiteY95" fmla="*/ 638175 h 1052513"/>
              <a:gd name="connsiteX96" fmla="*/ 600075 w 1152525"/>
              <a:gd name="connsiteY96" fmla="*/ 628650 h 1052513"/>
              <a:gd name="connsiteX97" fmla="*/ 585787 w 1152525"/>
              <a:gd name="connsiteY97" fmla="*/ 623888 h 1052513"/>
              <a:gd name="connsiteX98" fmla="*/ 523875 w 1152525"/>
              <a:gd name="connsiteY98" fmla="*/ 614363 h 1052513"/>
              <a:gd name="connsiteX99" fmla="*/ 504825 w 1152525"/>
              <a:gd name="connsiteY99" fmla="*/ 609600 h 1052513"/>
              <a:gd name="connsiteX100" fmla="*/ 481012 w 1152525"/>
              <a:gd name="connsiteY100" fmla="*/ 604838 h 1052513"/>
              <a:gd name="connsiteX101" fmla="*/ 452437 w 1152525"/>
              <a:gd name="connsiteY101" fmla="*/ 595313 h 1052513"/>
              <a:gd name="connsiteX102" fmla="*/ 433387 w 1152525"/>
              <a:gd name="connsiteY102" fmla="*/ 590550 h 1052513"/>
              <a:gd name="connsiteX103" fmla="*/ 404812 w 1152525"/>
              <a:gd name="connsiteY103" fmla="*/ 581025 h 1052513"/>
              <a:gd name="connsiteX104" fmla="*/ 381000 w 1152525"/>
              <a:gd name="connsiteY104" fmla="*/ 576263 h 1052513"/>
              <a:gd name="connsiteX105" fmla="*/ 366712 w 1152525"/>
              <a:gd name="connsiteY105" fmla="*/ 571500 h 1052513"/>
              <a:gd name="connsiteX106" fmla="*/ 347662 w 1152525"/>
              <a:gd name="connsiteY106" fmla="*/ 566738 h 1052513"/>
              <a:gd name="connsiteX107" fmla="*/ 333375 w 1152525"/>
              <a:gd name="connsiteY107" fmla="*/ 561975 h 1052513"/>
              <a:gd name="connsiteX108" fmla="*/ 285750 w 1152525"/>
              <a:gd name="connsiteY108" fmla="*/ 547688 h 1052513"/>
              <a:gd name="connsiteX109" fmla="*/ 261937 w 1152525"/>
              <a:gd name="connsiteY109" fmla="*/ 542925 h 1052513"/>
              <a:gd name="connsiteX110" fmla="*/ 233362 w 1152525"/>
              <a:gd name="connsiteY110" fmla="*/ 533400 h 1052513"/>
              <a:gd name="connsiteX111" fmla="*/ 219075 w 1152525"/>
              <a:gd name="connsiteY111" fmla="*/ 528638 h 1052513"/>
              <a:gd name="connsiteX112" fmla="*/ 204787 w 1152525"/>
              <a:gd name="connsiteY112" fmla="*/ 523875 h 1052513"/>
              <a:gd name="connsiteX113" fmla="*/ 190500 w 1152525"/>
              <a:gd name="connsiteY113" fmla="*/ 519113 h 1052513"/>
              <a:gd name="connsiteX114" fmla="*/ 147637 w 1152525"/>
              <a:gd name="connsiteY114" fmla="*/ 500063 h 1052513"/>
              <a:gd name="connsiteX115" fmla="*/ 142875 w 1152525"/>
              <a:gd name="connsiteY115" fmla="*/ 514350 h 105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152525" h="1052513">
                <a:moveTo>
                  <a:pt x="142875" y="514350"/>
                </a:moveTo>
                <a:cubicBezTo>
                  <a:pt x="139700" y="515937"/>
                  <a:pt x="132507" y="512724"/>
                  <a:pt x="128587" y="509588"/>
                </a:cubicBezTo>
                <a:cubicBezTo>
                  <a:pt x="97812" y="484968"/>
                  <a:pt x="140687" y="502508"/>
                  <a:pt x="104775" y="490538"/>
                </a:cubicBezTo>
                <a:cubicBezTo>
                  <a:pt x="63826" y="463240"/>
                  <a:pt x="115636" y="495969"/>
                  <a:pt x="76200" y="476250"/>
                </a:cubicBezTo>
                <a:cubicBezTo>
                  <a:pt x="43315" y="459807"/>
                  <a:pt x="82503" y="471872"/>
                  <a:pt x="42862" y="461963"/>
                </a:cubicBezTo>
                <a:cubicBezTo>
                  <a:pt x="38100" y="458788"/>
                  <a:pt x="33694" y="454998"/>
                  <a:pt x="28575" y="452438"/>
                </a:cubicBezTo>
                <a:cubicBezTo>
                  <a:pt x="24085" y="450193"/>
                  <a:pt x="17205" y="451760"/>
                  <a:pt x="14287" y="447675"/>
                </a:cubicBezTo>
                <a:cubicBezTo>
                  <a:pt x="8451" y="439505"/>
                  <a:pt x="7937" y="428625"/>
                  <a:pt x="4762" y="419100"/>
                </a:cubicBezTo>
                <a:lnTo>
                  <a:pt x="0" y="404813"/>
                </a:lnTo>
                <a:cubicBezTo>
                  <a:pt x="522" y="399072"/>
                  <a:pt x="560" y="354274"/>
                  <a:pt x="9525" y="338138"/>
                </a:cubicBezTo>
                <a:cubicBezTo>
                  <a:pt x="15085" y="328131"/>
                  <a:pt x="28575" y="309563"/>
                  <a:pt x="28575" y="309563"/>
                </a:cubicBezTo>
                <a:cubicBezTo>
                  <a:pt x="39995" y="275299"/>
                  <a:pt x="26137" y="318094"/>
                  <a:pt x="38100" y="276225"/>
                </a:cubicBezTo>
                <a:cubicBezTo>
                  <a:pt x="39479" y="271398"/>
                  <a:pt x="41275" y="266700"/>
                  <a:pt x="42862" y="261938"/>
                </a:cubicBezTo>
                <a:cubicBezTo>
                  <a:pt x="44450" y="207963"/>
                  <a:pt x="44787" y="153937"/>
                  <a:pt x="47625" y="100013"/>
                </a:cubicBezTo>
                <a:cubicBezTo>
                  <a:pt x="48005" y="92785"/>
                  <a:pt x="60773" y="54096"/>
                  <a:pt x="61912" y="52388"/>
                </a:cubicBezTo>
                <a:cubicBezTo>
                  <a:pt x="65087" y="47625"/>
                  <a:pt x="69112" y="43331"/>
                  <a:pt x="71437" y="38100"/>
                </a:cubicBezTo>
                <a:cubicBezTo>
                  <a:pt x="88141" y="516"/>
                  <a:pt x="69547" y="17135"/>
                  <a:pt x="95250" y="0"/>
                </a:cubicBezTo>
                <a:cubicBezTo>
                  <a:pt x="120650" y="1588"/>
                  <a:pt x="146140" y="2099"/>
                  <a:pt x="171450" y="4763"/>
                </a:cubicBezTo>
                <a:cubicBezTo>
                  <a:pt x="176442" y="5289"/>
                  <a:pt x="180837" y="8436"/>
                  <a:pt x="185737" y="9525"/>
                </a:cubicBezTo>
                <a:cubicBezTo>
                  <a:pt x="195163" y="11620"/>
                  <a:pt x="204811" y="12561"/>
                  <a:pt x="214312" y="14288"/>
                </a:cubicBezTo>
                <a:cubicBezTo>
                  <a:pt x="222276" y="15736"/>
                  <a:pt x="230315" y="16920"/>
                  <a:pt x="238125" y="19050"/>
                </a:cubicBezTo>
                <a:cubicBezTo>
                  <a:pt x="247811" y="21692"/>
                  <a:pt x="266700" y="28575"/>
                  <a:pt x="266700" y="28575"/>
                </a:cubicBezTo>
                <a:cubicBezTo>
                  <a:pt x="276225" y="34925"/>
                  <a:pt x="284415" y="44004"/>
                  <a:pt x="295275" y="47625"/>
                </a:cubicBezTo>
                <a:cubicBezTo>
                  <a:pt x="300037" y="49213"/>
                  <a:pt x="305174" y="49950"/>
                  <a:pt x="309562" y="52388"/>
                </a:cubicBezTo>
                <a:cubicBezTo>
                  <a:pt x="358683" y="79678"/>
                  <a:pt x="320098" y="65426"/>
                  <a:pt x="352425" y="76200"/>
                </a:cubicBezTo>
                <a:lnTo>
                  <a:pt x="409575" y="114300"/>
                </a:lnTo>
                <a:cubicBezTo>
                  <a:pt x="413752" y="117085"/>
                  <a:pt x="419100" y="117475"/>
                  <a:pt x="423862" y="119063"/>
                </a:cubicBezTo>
                <a:cubicBezTo>
                  <a:pt x="427037" y="123825"/>
                  <a:pt x="428625" y="130175"/>
                  <a:pt x="433387" y="133350"/>
                </a:cubicBezTo>
                <a:cubicBezTo>
                  <a:pt x="438833" y="136981"/>
                  <a:pt x="446143" y="136315"/>
                  <a:pt x="452437" y="138113"/>
                </a:cubicBezTo>
                <a:cubicBezTo>
                  <a:pt x="457264" y="139492"/>
                  <a:pt x="461962" y="141288"/>
                  <a:pt x="466725" y="142875"/>
                </a:cubicBezTo>
                <a:cubicBezTo>
                  <a:pt x="507668" y="170171"/>
                  <a:pt x="455866" y="137445"/>
                  <a:pt x="495300" y="157163"/>
                </a:cubicBezTo>
                <a:cubicBezTo>
                  <a:pt x="500419" y="159723"/>
                  <a:pt x="504326" y="164433"/>
                  <a:pt x="509587" y="166688"/>
                </a:cubicBezTo>
                <a:cubicBezTo>
                  <a:pt x="515603" y="169266"/>
                  <a:pt x="522343" y="169652"/>
                  <a:pt x="528637" y="171450"/>
                </a:cubicBezTo>
                <a:cubicBezTo>
                  <a:pt x="533464" y="172829"/>
                  <a:pt x="538098" y="174834"/>
                  <a:pt x="542925" y="176213"/>
                </a:cubicBezTo>
                <a:cubicBezTo>
                  <a:pt x="549219" y="178011"/>
                  <a:pt x="555706" y="179094"/>
                  <a:pt x="561975" y="180975"/>
                </a:cubicBezTo>
                <a:cubicBezTo>
                  <a:pt x="562042" y="180995"/>
                  <a:pt x="597660" y="192871"/>
                  <a:pt x="604837" y="195263"/>
                </a:cubicBezTo>
                <a:cubicBezTo>
                  <a:pt x="609600" y="196851"/>
                  <a:pt x="614202" y="199040"/>
                  <a:pt x="619125" y="200025"/>
                </a:cubicBezTo>
                <a:cubicBezTo>
                  <a:pt x="627062" y="201613"/>
                  <a:pt x="635128" y="202658"/>
                  <a:pt x="642937" y="204788"/>
                </a:cubicBezTo>
                <a:cubicBezTo>
                  <a:pt x="652623" y="207430"/>
                  <a:pt x="661667" y="212344"/>
                  <a:pt x="671512" y="214313"/>
                </a:cubicBezTo>
                <a:cubicBezTo>
                  <a:pt x="679450" y="215900"/>
                  <a:pt x="687472" y="217112"/>
                  <a:pt x="695325" y="219075"/>
                </a:cubicBezTo>
                <a:cubicBezTo>
                  <a:pt x="726333" y="226827"/>
                  <a:pt x="693524" y="225623"/>
                  <a:pt x="747712" y="233363"/>
                </a:cubicBezTo>
                <a:lnTo>
                  <a:pt x="781050" y="238125"/>
                </a:lnTo>
                <a:cubicBezTo>
                  <a:pt x="785812" y="239713"/>
                  <a:pt x="790494" y="241567"/>
                  <a:pt x="795337" y="242888"/>
                </a:cubicBezTo>
                <a:cubicBezTo>
                  <a:pt x="795410" y="242908"/>
                  <a:pt x="842925" y="254785"/>
                  <a:pt x="852487" y="257175"/>
                </a:cubicBezTo>
                <a:cubicBezTo>
                  <a:pt x="858837" y="258763"/>
                  <a:pt x="865327" y="259868"/>
                  <a:pt x="871537" y="261938"/>
                </a:cubicBezTo>
                <a:lnTo>
                  <a:pt x="900112" y="271463"/>
                </a:lnTo>
                <a:cubicBezTo>
                  <a:pt x="910972" y="275083"/>
                  <a:pt x="928687" y="290513"/>
                  <a:pt x="928687" y="290513"/>
                </a:cubicBezTo>
                <a:lnTo>
                  <a:pt x="938212" y="319088"/>
                </a:lnTo>
                <a:lnTo>
                  <a:pt x="942975" y="333375"/>
                </a:lnTo>
                <a:cubicBezTo>
                  <a:pt x="940243" y="385282"/>
                  <a:pt x="945022" y="404337"/>
                  <a:pt x="933450" y="442913"/>
                </a:cubicBezTo>
                <a:cubicBezTo>
                  <a:pt x="933430" y="442980"/>
                  <a:pt x="921554" y="478598"/>
                  <a:pt x="919162" y="485775"/>
                </a:cubicBezTo>
                <a:lnTo>
                  <a:pt x="914400" y="500063"/>
                </a:lnTo>
                <a:lnTo>
                  <a:pt x="909637" y="514350"/>
                </a:lnTo>
                <a:cubicBezTo>
                  <a:pt x="919957" y="545308"/>
                  <a:pt x="904874" y="512761"/>
                  <a:pt x="942975" y="538163"/>
                </a:cubicBezTo>
                <a:cubicBezTo>
                  <a:pt x="965642" y="553275"/>
                  <a:pt x="948354" y="544063"/>
                  <a:pt x="976312" y="552450"/>
                </a:cubicBezTo>
                <a:cubicBezTo>
                  <a:pt x="985929" y="555335"/>
                  <a:pt x="995362" y="558800"/>
                  <a:pt x="1004887" y="561975"/>
                </a:cubicBezTo>
                <a:lnTo>
                  <a:pt x="1047750" y="576263"/>
                </a:lnTo>
                <a:cubicBezTo>
                  <a:pt x="1091091" y="590710"/>
                  <a:pt x="1022646" y="568550"/>
                  <a:pt x="1085850" y="585788"/>
                </a:cubicBezTo>
                <a:cubicBezTo>
                  <a:pt x="1095536" y="588430"/>
                  <a:pt x="1114425" y="595313"/>
                  <a:pt x="1114425" y="595313"/>
                </a:cubicBezTo>
                <a:lnTo>
                  <a:pt x="1143000" y="638175"/>
                </a:lnTo>
                <a:lnTo>
                  <a:pt x="1152525" y="652463"/>
                </a:lnTo>
                <a:cubicBezTo>
                  <a:pt x="1150937" y="674688"/>
                  <a:pt x="1150095" y="696979"/>
                  <a:pt x="1147762" y="719138"/>
                </a:cubicBezTo>
                <a:cubicBezTo>
                  <a:pt x="1145691" y="738817"/>
                  <a:pt x="1139780" y="752610"/>
                  <a:pt x="1133475" y="771525"/>
                </a:cubicBezTo>
                <a:lnTo>
                  <a:pt x="1128712" y="785813"/>
                </a:lnTo>
                <a:cubicBezTo>
                  <a:pt x="1126152" y="793492"/>
                  <a:pt x="1126080" y="801816"/>
                  <a:pt x="1123950" y="809625"/>
                </a:cubicBezTo>
                <a:cubicBezTo>
                  <a:pt x="1121308" y="819311"/>
                  <a:pt x="1117600" y="828675"/>
                  <a:pt x="1114425" y="838200"/>
                </a:cubicBezTo>
                <a:cubicBezTo>
                  <a:pt x="1112837" y="842963"/>
                  <a:pt x="1110879" y="847618"/>
                  <a:pt x="1109662" y="852488"/>
                </a:cubicBezTo>
                <a:cubicBezTo>
                  <a:pt x="1108075" y="858838"/>
                  <a:pt x="1106320" y="865148"/>
                  <a:pt x="1104900" y="871538"/>
                </a:cubicBezTo>
                <a:cubicBezTo>
                  <a:pt x="1099995" y="893611"/>
                  <a:pt x="1101177" y="894093"/>
                  <a:pt x="1095375" y="914400"/>
                </a:cubicBezTo>
                <a:cubicBezTo>
                  <a:pt x="1093996" y="919227"/>
                  <a:pt x="1091991" y="923861"/>
                  <a:pt x="1090612" y="928688"/>
                </a:cubicBezTo>
                <a:cubicBezTo>
                  <a:pt x="1088814" y="934982"/>
                  <a:pt x="1087648" y="941444"/>
                  <a:pt x="1085850" y="947738"/>
                </a:cubicBezTo>
                <a:cubicBezTo>
                  <a:pt x="1084471" y="952565"/>
                  <a:pt x="1082466" y="957198"/>
                  <a:pt x="1081087" y="962025"/>
                </a:cubicBezTo>
                <a:cubicBezTo>
                  <a:pt x="1066686" y="1012429"/>
                  <a:pt x="1089446" y="941712"/>
                  <a:pt x="1066800" y="1009650"/>
                </a:cubicBezTo>
                <a:cubicBezTo>
                  <a:pt x="1064990" y="1015080"/>
                  <a:pt x="1059835" y="1018818"/>
                  <a:pt x="1057275" y="1023938"/>
                </a:cubicBezTo>
                <a:cubicBezTo>
                  <a:pt x="1055030" y="1028428"/>
                  <a:pt x="1055648" y="1034305"/>
                  <a:pt x="1052512" y="1038225"/>
                </a:cubicBezTo>
                <a:cubicBezTo>
                  <a:pt x="1045797" y="1046618"/>
                  <a:pt x="1033349" y="1049375"/>
                  <a:pt x="1023937" y="1052513"/>
                </a:cubicBezTo>
                <a:cubicBezTo>
                  <a:pt x="1009637" y="1050470"/>
                  <a:pt x="982100" y="1047164"/>
                  <a:pt x="966787" y="1042988"/>
                </a:cubicBezTo>
                <a:cubicBezTo>
                  <a:pt x="966761" y="1042981"/>
                  <a:pt x="931081" y="1031086"/>
                  <a:pt x="923925" y="1028700"/>
                </a:cubicBezTo>
                <a:cubicBezTo>
                  <a:pt x="918495" y="1026890"/>
                  <a:pt x="914400" y="1022350"/>
                  <a:pt x="909637" y="1019175"/>
                </a:cubicBezTo>
                <a:cubicBezTo>
                  <a:pt x="906462" y="1014413"/>
                  <a:pt x="902437" y="1010118"/>
                  <a:pt x="900112" y="1004888"/>
                </a:cubicBezTo>
                <a:cubicBezTo>
                  <a:pt x="877440" y="953877"/>
                  <a:pt x="902619" y="994362"/>
                  <a:pt x="881062" y="962025"/>
                </a:cubicBezTo>
                <a:cubicBezTo>
                  <a:pt x="879475" y="952500"/>
                  <a:pt x="878395" y="942876"/>
                  <a:pt x="876300" y="933450"/>
                </a:cubicBezTo>
                <a:cubicBezTo>
                  <a:pt x="875211" y="928550"/>
                  <a:pt x="871537" y="924183"/>
                  <a:pt x="871537" y="919163"/>
                </a:cubicBezTo>
                <a:cubicBezTo>
                  <a:pt x="871537" y="852524"/>
                  <a:pt x="869346" y="865109"/>
                  <a:pt x="885825" y="823913"/>
                </a:cubicBezTo>
                <a:cubicBezTo>
                  <a:pt x="887412" y="812800"/>
                  <a:pt x="888880" y="801670"/>
                  <a:pt x="890587" y="790575"/>
                </a:cubicBezTo>
                <a:cubicBezTo>
                  <a:pt x="892055" y="781031"/>
                  <a:pt x="895350" y="771656"/>
                  <a:pt x="895350" y="762000"/>
                </a:cubicBezTo>
                <a:cubicBezTo>
                  <a:pt x="895350" y="751070"/>
                  <a:pt x="888839" y="736440"/>
                  <a:pt x="881062" y="728663"/>
                </a:cubicBezTo>
                <a:cubicBezTo>
                  <a:pt x="869741" y="717342"/>
                  <a:pt x="852349" y="714329"/>
                  <a:pt x="838200" y="709613"/>
                </a:cubicBezTo>
                <a:cubicBezTo>
                  <a:pt x="833437" y="708025"/>
                  <a:pt x="828089" y="707635"/>
                  <a:pt x="823912" y="704850"/>
                </a:cubicBezTo>
                <a:cubicBezTo>
                  <a:pt x="819150" y="701675"/>
                  <a:pt x="814984" y="697335"/>
                  <a:pt x="809625" y="695325"/>
                </a:cubicBezTo>
                <a:cubicBezTo>
                  <a:pt x="802516" y="692659"/>
                  <a:pt x="762575" y="687134"/>
                  <a:pt x="757237" y="685800"/>
                </a:cubicBezTo>
                <a:cubicBezTo>
                  <a:pt x="747497" y="683365"/>
                  <a:pt x="738187" y="679450"/>
                  <a:pt x="728662" y="676275"/>
                </a:cubicBezTo>
                <a:lnTo>
                  <a:pt x="685800" y="661988"/>
                </a:lnTo>
                <a:lnTo>
                  <a:pt x="657225" y="652463"/>
                </a:lnTo>
                <a:cubicBezTo>
                  <a:pt x="652462" y="650875"/>
                  <a:pt x="647114" y="650485"/>
                  <a:pt x="642937" y="647700"/>
                </a:cubicBezTo>
                <a:cubicBezTo>
                  <a:pt x="638175" y="644525"/>
                  <a:pt x="633880" y="640500"/>
                  <a:pt x="628650" y="638175"/>
                </a:cubicBezTo>
                <a:cubicBezTo>
                  <a:pt x="619475" y="634097"/>
                  <a:pt x="609600" y="631825"/>
                  <a:pt x="600075" y="628650"/>
                </a:cubicBezTo>
                <a:cubicBezTo>
                  <a:pt x="595312" y="627063"/>
                  <a:pt x="590768" y="624511"/>
                  <a:pt x="585787" y="623888"/>
                </a:cubicBezTo>
                <a:cubicBezTo>
                  <a:pt x="552810" y="619765"/>
                  <a:pt x="551918" y="620595"/>
                  <a:pt x="523875" y="614363"/>
                </a:cubicBezTo>
                <a:cubicBezTo>
                  <a:pt x="517485" y="612943"/>
                  <a:pt x="511215" y="611020"/>
                  <a:pt x="504825" y="609600"/>
                </a:cubicBezTo>
                <a:cubicBezTo>
                  <a:pt x="496923" y="607844"/>
                  <a:pt x="488822" y="606968"/>
                  <a:pt x="481012" y="604838"/>
                </a:cubicBezTo>
                <a:cubicBezTo>
                  <a:pt x="471326" y="602196"/>
                  <a:pt x="462177" y="597748"/>
                  <a:pt x="452437" y="595313"/>
                </a:cubicBezTo>
                <a:cubicBezTo>
                  <a:pt x="446087" y="593725"/>
                  <a:pt x="439656" y="592431"/>
                  <a:pt x="433387" y="590550"/>
                </a:cubicBezTo>
                <a:cubicBezTo>
                  <a:pt x="423770" y="587665"/>
                  <a:pt x="414657" y="582994"/>
                  <a:pt x="404812" y="581025"/>
                </a:cubicBezTo>
                <a:cubicBezTo>
                  <a:pt x="396875" y="579438"/>
                  <a:pt x="388853" y="578226"/>
                  <a:pt x="381000" y="576263"/>
                </a:cubicBezTo>
                <a:cubicBezTo>
                  <a:pt x="376130" y="575045"/>
                  <a:pt x="371539" y="572879"/>
                  <a:pt x="366712" y="571500"/>
                </a:cubicBezTo>
                <a:cubicBezTo>
                  <a:pt x="360418" y="569702"/>
                  <a:pt x="353956" y="568536"/>
                  <a:pt x="347662" y="566738"/>
                </a:cubicBezTo>
                <a:cubicBezTo>
                  <a:pt x="342835" y="565359"/>
                  <a:pt x="338202" y="563354"/>
                  <a:pt x="333375" y="561975"/>
                </a:cubicBezTo>
                <a:cubicBezTo>
                  <a:pt x="282971" y="547574"/>
                  <a:pt x="353688" y="570334"/>
                  <a:pt x="285750" y="547688"/>
                </a:cubicBezTo>
                <a:cubicBezTo>
                  <a:pt x="278071" y="545128"/>
                  <a:pt x="269747" y="545055"/>
                  <a:pt x="261937" y="542925"/>
                </a:cubicBezTo>
                <a:cubicBezTo>
                  <a:pt x="252251" y="540283"/>
                  <a:pt x="242887" y="536575"/>
                  <a:pt x="233362" y="533400"/>
                </a:cubicBezTo>
                <a:lnTo>
                  <a:pt x="219075" y="528638"/>
                </a:lnTo>
                <a:lnTo>
                  <a:pt x="204787" y="523875"/>
                </a:lnTo>
                <a:lnTo>
                  <a:pt x="190500" y="519113"/>
                </a:lnTo>
                <a:cubicBezTo>
                  <a:pt x="167858" y="504019"/>
                  <a:pt x="181642" y="511398"/>
                  <a:pt x="147637" y="500063"/>
                </a:cubicBezTo>
                <a:cubicBezTo>
                  <a:pt x="143119" y="498557"/>
                  <a:pt x="146050" y="512763"/>
                  <a:pt x="142875" y="51435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995786" y="4419600"/>
            <a:ext cx="1347613" cy="936388"/>
          </a:xfrm>
          <a:custGeom>
            <a:avLst/>
            <a:gdLst>
              <a:gd name="connsiteX0" fmla="*/ 109867 w 1248104"/>
              <a:gd name="connsiteY0" fmla="*/ 19050 h 936388"/>
              <a:gd name="connsiteX1" fmla="*/ 105104 w 1248104"/>
              <a:gd name="connsiteY1" fmla="*/ 85725 h 936388"/>
              <a:gd name="connsiteX2" fmla="*/ 100342 w 1248104"/>
              <a:gd name="connsiteY2" fmla="*/ 100013 h 936388"/>
              <a:gd name="connsiteX3" fmla="*/ 95579 w 1248104"/>
              <a:gd name="connsiteY3" fmla="*/ 138113 h 936388"/>
              <a:gd name="connsiteX4" fmla="*/ 90817 w 1248104"/>
              <a:gd name="connsiteY4" fmla="*/ 152400 h 936388"/>
              <a:gd name="connsiteX5" fmla="*/ 86054 w 1248104"/>
              <a:gd name="connsiteY5" fmla="*/ 171450 h 936388"/>
              <a:gd name="connsiteX6" fmla="*/ 76529 w 1248104"/>
              <a:gd name="connsiteY6" fmla="*/ 200025 h 936388"/>
              <a:gd name="connsiteX7" fmla="*/ 67004 w 1248104"/>
              <a:gd name="connsiteY7" fmla="*/ 238125 h 936388"/>
              <a:gd name="connsiteX8" fmla="*/ 62242 w 1248104"/>
              <a:gd name="connsiteY8" fmla="*/ 366713 h 936388"/>
              <a:gd name="connsiteX9" fmla="*/ 62242 w 1248104"/>
              <a:gd name="connsiteY9" fmla="*/ 466725 h 936388"/>
              <a:gd name="connsiteX10" fmla="*/ 128917 w 1248104"/>
              <a:gd name="connsiteY10" fmla="*/ 481013 h 936388"/>
              <a:gd name="connsiteX11" fmla="*/ 186067 w 1248104"/>
              <a:gd name="connsiteY11" fmla="*/ 495300 h 936388"/>
              <a:gd name="connsiteX12" fmla="*/ 200354 w 1248104"/>
              <a:gd name="connsiteY12" fmla="*/ 504825 h 936388"/>
              <a:gd name="connsiteX13" fmla="*/ 219404 w 1248104"/>
              <a:gd name="connsiteY13" fmla="*/ 509588 h 936388"/>
              <a:gd name="connsiteX14" fmla="*/ 233692 w 1248104"/>
              <a:gd name="connsiteY14" fmla="*/ 523875 h 936388"/>
              <a:gd name="connsiteX15" fmla="*/ 247979 w 1248104"/>
              <a:gd name="connsiteY15" fmla="*/ 528638 h 936388"/>
              <a:gd name="connsiteX16" fmla="*/ 262267 w 1248104"/>
              <a:gd name="connsiteY16" fmla="*/ 538163 h 936388"/>
              <a:gd name="connsiteX17" fmla="*/ 262267 w 1248104"/>
              <a:gd name="connsiteY17" fmla="*/ 657225 h 936388"/>
              <a:gd name="connsiteX18" fmla="*/ 257504 w 1248104"/>
              <a:gd name="connsiteY18" fmla="*/ 671513 h 936388"/>
              <a:gd name="connsiteX19" fmla="*/ 247979 w 1248104"/>
              <a:gd name="connsiteY19" fmla="*/ 685800 h 936388"/>
              <a:gd name="connsiteX20" fmla="*/ 233692 w 1248104"/>
              <a:gd name="connsiteY20" fmla="*/ 733425 h 936388"/>
              <a:gd name="connsiteX21" fmla="*/ 228929 w 1248104"/>
              <a:gd name="connsiteY21" fmla="*/ 747713 h 936388"/>
              <a:gd name="connsiteX22" fmla="*/ 233692 w 1248104"/>
              <a:gd name="connsiteY22" fmla="*/ 766763 h 936388"/>
              <a:gd name="connsiteX23" fmla="*/ 281317 w 1248104"/>
              <a:gd name="connsiteY23" fmla="*/ 771525 h 936388"/>
              <a:gd name="connsiteX24" fmla="*/ 333704 w 1248104"/>
              <a:gd name="connsiteY24" fmla="*/ 785813 h 936388"/>
              <a:gd name="connsiteX25" fmla="*/ 352754 w 1248104"/>
              <a:gd name="connsiteY25" fmla="*/ 790575 h 936388"/>
              <a:gd name="connsiteX26" fmla="*/ 381329 w 1248104"/>
              <a:gd name="connsiteY26" fmla="*/ 800100 h 936388"/>
              <a:gd name="connsiteX27" fmla="*/ 405142 w 1248104"/>
              <a:gd name="connsiteY27" fmla="*/ 804863 h 936388"/>
              <a:gd name="connsiteX28" fmla="*/ 433717 w 1248104"/>
              <a:gd name="connsiteY28" fmla="*/ 814388 h 936388"/>
              <a:gd name="connsiteX29" fmla="*/ 443242 w 1248104"/>
              <a:gd name="connsiteY29" fmla="*/ 771525 h 936388"/>
              <a:gd name="connsiteX30" fmla="*/ 452767 w 1248104"/>
              <a:gd name="connsiteY30" fmla="*/ 742950 h 936388"/>
              <a:gd name="connsiteX31" fmla="*/ 457529 w 1248104"/>
              <a:gd name="connsiteY31" fmla="*/ 723900 h 936388"/>
              <a:gd name="connsiteX32" fmla="*/ 467054 w 1248104"/>
              <a:gd name="connsiteY32" fmla="*/ 695325 h 936388"/>
              <a:gd name="connsiteX33" fmla="*/ 476579 w 1248104"/>
              <a:gd name="connsiteY33" fmla="*/ 661988 h 936388"/>
              <a:gd name="connsiteX34" fmla="*/ 481342 w 1248104"/>
              <a:gd name="connsiteY34" fmla="*/ 623888 h 936388"/>
              <a:gd name="connsiteX35" fmla="*/ 486104 w 1248104"/>
              <a:gd name="connsiteY35" fmla="*/ 609600 h 936388"/>
              <a:gd name="connsiteX36" fmla="*/ 500392 w 1248104"/>
              <a:gd name="connsiteY36" fmla="*/ 604838 h 936388"/>
              <a:gd name="connsiteX37" fmla="*/ 552779 w 1248104"/>
              <a:gd name="connsiteY37" fmla="*/ 600075 h 936388"/>
              <a:gd name="connsiteX38" fmla="*/ 567067 w 1248104"/>
              <a:gd name="connsiteY38" fmla="*/ 595313 h 936388"/>
              <a:gd name="connsiteX39" fmla="*/ 600404 w 1248104"/>
              <a:gd name="connsiteY39" fmla="*/ 600075 h 936388"/>
              <a:gd name="connsiteX40" fmla="*/ 638504 w 1248104"/>
              <a:gd name="connsiteY40" fmla="*/ 604838 h 936388"/>
              <a:gd name="connsiteX41" fmla="*/ 652792 w 1248104"/>
              <a:gd name="connsiteY41" fmla="*/ 609600 h 936388"/>
              <a:gd name="connsiteX42" fmla="*/ 681367 w 1248104"/>
              <a:gd name="connsiteY42" fmla="*/ 628650 h 936388"/>
              <a:gd name="connsiteX43" fmla="*/ 709942 w 1248104"/>
              <a:gd name="connsiteY43" fmla="*/ 642938 h 936388"/>
              <a:gd name="connsiteX44" fmla="*/ 724229 w 1248104"/>
              <a:gd name="connsiteY44" fmla="*/ 647700 h 936388"/>
              <a:gd name="connsiteX45" fmla="*/ 724229 w 1248104"/>
              <a:gd name="connsiteY45" fmla="*/ 747713 h 936388"/>
              <a:gd name="connsiteX46" fmla="*/ 719467 w 1248104"/>
              <a:gd name="connsiteY46" fmla="*/ 842963 h 936388"/>
              <a:gd name="connsiteX47" fmla="*/ 724229 w 1248104"/>
              <a:gd name="connsiteY47" fmla="*/ 900113 h 936388"/>
              <a:gd name="connsiteX48" fmla="*/ 790904 w 1248104"/>
              <a:gd name="connsiteY48" fmla="*/ 904875 h 936388"/>
              <a:gd name="connsiteX49" fmla="*/ 833767 w 1248104"/>
              <a:gd name="connsiteY49" fmla="*/ 909638 h 936388"/>
              <a:gd name="connsiteX50" fmla="*/ 862342 w 1248104"/>
              <a:gd name="connsiteY50" fmla="*/ 919163 h 936388"/>
              <a:gd name="connsiteX51" fmla="*/ 876629 w 1248104"/>
              <a:gd name="connsiteY51" fmla="*/ 923925 h 936388"/>
              <a:gd name="connsiteX52" fmla="*/ 890917 w 1248104"/>
              <a:gd name="connsiteY52" fmla="*/ 933450 h 936388"/>
              <a:gd name="connsiteX53" fmla="*/ 909967 w 1248104"/>
              <a:gd name="connsiteY53" fmla="*/ 909638 h 936388"/>
              <a:gd name="connsiteX54" fmla="*/ 914729 w 1248104"/>
              <a:gd name="connsiteY54" fmla="*/ 881063 h 936388"/>
              <a:gd name="connsiteX55" fmla="*/ 924254 w 1248104"/>
              <a:gd name="connsiteY55" fmla="*/ 852488 h 936388"/>
              <a:gd name="connsiteX56" fmla="*/ 933779 w 1248104"/>
              <a:gd name="connsiteY56" fmla="*/ 819150 h 936388"/>
              <a:gd name="connsiteX57" fmla="*/ 943304 w 1248104"/>
              <a:gd name="connsiteY57" fmla="*/ 790575 h 936388"/>
              <a:gd name="connsiteX58" fmla="*/ 948067 w 1248104"/>
              <a:gd name="connsiteY58" fmla="*/ 776288 h 936388"/>
              <a:gd name="connsiteX59" fmla="*/ 952829 w 1248104"/>
              <a:gd name="connsiteY59" fmla="*/ 757238 h 936388"/>
              <a:gd name="connsiteX60" fmla="*/ 957592 w 1248104"/>
              <a:gd name="connsiteY60" fmla="*/ 728663 h 936388"/>
              <a:gd name="connsiteX61" fmla="*/ 1000454 w 1248104"/>
              <a:gd name="connsiteY61" fmla="*/ 714375 h 936388"/>
              <a:gd name="connsiteX62" fmla="*/ 1119517 w 1248104"/>
              <a:gd name="connsiteY62" fmla="*/ 719138 h 936388"/>
              <a:gd name="connsiteX63" fmla="*/ 1133804 w 1248104"/>
              <a:gd name="connsiteY63" fmla="*/ 723900 h 936388"/>
              <a:gd name="connsiteX64" fmla="*/ 1186192 w 1248104"/>
              <a:gd name="connsiteY64" fmla="*/ 738188 h 936388"/>
              <a:gd name="connsiteX65" fmla="*/ 1200479 w 1248104"/>
              <a:gd name="connsiteY65" fmla="*/ 747713 h 936388"/>
              <a:gd name="connsiteX66" fmla="*/ 1210004 w 1248104"/>
              <a:gd name="connsiteY66" fmla="*/ 719138 h 936388"/>
              <a:gd name="connsiteX67" fmla="*/ 1219529 w 1248104"/>
              <a:gd name="connsiteY67" fmla="*/ 676275 h 936388"/>
              <a:gd name="connsiteX68" fmla="*/ 1229054 w 1248104"/>
              <a:gd name="connsiteY68" fmla="*/ 647700 h 936388"/>
              <a:gd name="connsiteX69" fmla="*/ 1243342 w 1248104"/>
              <a:gd name="connsiteY69" fmla="*/ 595313 h 936388"/>
              <a:gd name="connsiteX70" fmla="*/ 1248104 w 1248104"/>
              <a:gd name="connsiteY70" fmla="*/ 581025 h 936388"/>
              <a:gd name="connsiteX71" fmla="*/ 1243342 w 1248104"/>
              <a:gd name="connsiteY71" fmla="*/ 404813 h 936388"/>
              <a:gd name="connsiteX72" fmla="*/ 1229054 w 1248104"/>
              <a:gd name="connsiteY72" fmla="*/ 347663 h 936388"/>
              <a:gd name="connsiteX73" fmla="*/ 1200479 w 1248104"/>
              <a:gd name="connsiteY73" fmla="*/ 338138 h 936388"/>
              <a:gd name="connsiteX74" fmla="*/ 1167142 w 1248104"/>
              <a:gd name="connsiteY74" fmla="*/ 328613 h 936388"/>
              <a:gd name="connsiteX75" fmla="*/ 1119517 w 1248104"/>
              <a:gd name="connsiteY75" fmla="*/ 314325 h 936388"/>
              <a:gd name="connsiteX76" fmla="*/ 1090942 w 1248104"/>
              <a:gd name="connsiteY76" fmla="*/ 323850 h 936388"/>
              <a:gd name="connsiteX77" fmla="*/ 1076654 w 1248104"/>
              <a:gd name="connsiteY77" fmla="*/ 328613 h 936388"/>
              <a:gd name="connsiteX78" fmla="*/ 1048079 w 1248104"/>
              <a:gd name="connsiteY78" fmla="*/ 342900 h 936388"/>
              <a:gd name="connsiteX79" fmla="*/ 1033792 w 1248104"/>
              <a:gd name="connsiteY79" fmla="*/ 352425 h 936388"/>
              <a:gd name="connsiteX80" fmla="*/ 1005217 w 1248104"/>
              <a:gd name="connsiteY80" fmla="*/ 361950 h 936388"/>
              <a:gd name="connsiteX81" fmla="*/ 952829 w 1248104"/>
              <a:gd name="connsiteY81" fmla="*/ 376238 h 936388"/>
              <a:gd name="connsiteX82" fmla="*/ 924254 w 1248104"/>
              <a:gd name="connsiteY82" fmla="*/ 400050 h 936388"/>
              <a:gd name="connsiteX83" fmla="*/ 914729 w 1248104"/>
              <a:gd name="connsiteY83" fmla="*/ 414338 h 936388"/>
              <a:gd name="connsiteX84" fmla="*/ 886154 w 1248104"/>
              <a:gd name="connsiteY84" fmla="*/ 442913 h 936388"/>
              <a:gd name="connsiteX85" fmla="*/ 871867 w 1248104"/>
              <a:gd name="connsiteY85" fmla="*/ 471488 h 936388"/>
              <a:gd name="connsiteX86" fmla="*/ 829004 w 1248104"/>
              <a:gd name="connsiteY86" fmla="*/ 500063 h 936388"/>
              <a:gd name="connsiteX87" fmla="*/ 800429 w 1248104"/>
              <a:gd name="connsiteY87" fmla="*/ 519113 h 936388"/>
              <a:gd name="connsiteX88" fmla="*/ 786142 w 1248104"/>
              <a:gd name="connsiteY88" fmla="*/ 523875 h 936388"/>
              <a:gd name="connsiteX89" fmla="*/ 776617 w 1248104"/>
              <a:gd name="connsiteY89" fmla="*/ 538163 h 936388"/>
              <a:gd name="connsiteX90" fmla="*/ 752804 w 1248104"/>
              <a:gd name="connsiteY90" fmla="*/ 519113 h 936388"/>
              <a:gd name="connsiteX91" fmla="*/ 743279 w 1248104"/>
              <a:gd name="connsiteY91" fmla="*/ 504825 h 936388"/>
              <a:gd name="connsiteX92" fmla="*/ 728992 w 1248104"/>
              <a:gd name="connsiteY92" fmla="*/ 476250 h 936388"/>
              <a:gd name="connsiteX93" fmla="*/ 714704 w 1248104"/>
              <a:gd name="connsiteY93" fmla="*/ 471488 h 936388"/>
              <a:gd name="connsiteX94" fmla="*/ 686129 w 1248104"/>
              <a:gd name="connsiteY94" fmla="*/ 452438 h 936388"/>
              <a:gd name="connsiteX95" fmla="*/ 652792 w 1248104"/>
              <a:gd name="connsiteY95" fmla="*/ 433388 h 936388"/>
              <a:gd name="connsiteX96" fmla="*/ 600404 w 1248104"/>
              <a:gd name="connsiteY96" fmla="*/ 423863 h 936388"/>
              <a:gd name="connsiteX97" fmla="*/ 500392 w 1248104"/>
              <a:gd name="connsiteY97" fmla="*/ 419100 h 936388"/>
              <a:gd name="connsiteX98" fmla="*/ 486104 w 1248104"/>
              <a:gd name="connsiteY98" fmla="*/ 409575 h 936388"/>
              <a:gd name="connsiteX99" fmla="*/ 471817 w 1248104"/>
              <a:gd name="connsiteY99" fmla="*/ 404813 h 936388"/>
              <a:gd name="connsiteX100" fmla="*/ 467054 w 1248104"/>
              <a:gd name="connsiteY100" fmla="*/ 390525 h 936388"/>
              <a:gd name="connsiteX101" fmla="*/ 438479 w 1248104"/>
              <a:gd name="connsiteY101" fmla="*/ 371475 h 936388"/>
              <a:gd name="connsiteX102" fmla="*/ 405142 w 1248104"/>
              <a:gd name="connsiteY102" fmla="*/ 357188 h 936388"/>
              <a:gd name="connsiteX103" fmla="*/ 376567 w 1248104"/>
              <a:gd name="connsiteY103" fmla="*/ 342900 h 936388"/>
              <a:gd name="connsiteX104" fmla="*/ 357517 w 1248104"/>
              <a:gd name="connsiteY104" fmla="*/ 333375 h 936388"/>
              <a:gd name="connsiteX105" fmla="*/ 328942 w 1248104"/>
              <a:gd name="connsiteY105" fmla="*/ 323850 h 936388"/>
              <a:gd name="connsiteX106" fmla="*/ 309892 w 1248104"/>
              <a:gd name="connsiteY106" fmla="*/ 271463 h 936388"/>
              <a:gd name="connsiteX107" fmla="*/ 319417 w 1248104"/>
              <a:gd name="connsiteY107" fmla="*/ 152400 h 936388"/>
              <a:gd name="connsiteX108" fmla="*/ 324179 w 1248104"/>
              <a:gd name="connsiteY108" fmla="*/ 138113 h 936388"/>
              <a:gd name="connsiteX109" fmla="*/ 305129 w 1248104"/>
              <a:gd name="connsiteY109" fmla="*/ 57150 h 936388"/>
              <a:gd name="connsiteX110" fmla="*/ 290842 w 1248104"/>
              <a:gd name="connsiteY110" fmla="*/ 52388 h 936388"/>
              <a:gd name="connsiteX111" fmla="*/ 276554 w 1248104"/>
              <a:gd name="connsiteY111" fmla="*/ 42863 h 936388"/>
              <a:gd name="connsiteX112" fmla="*/ 247979 w 1248104"/>
              <a:gd name="connsiteY112" fmla="*/ 33338 h 936388"/>
              <a:gd name="connsiteX113" fmla="*/ 233692 w 1248104"/>
              <a:gd name="connsiteY113" fmla="*/ 28575 h 936388"/>
              <a:gd name="connsiteX114" fmla="*/ 205117 w 1248104"/>
              <a:gd name="connsiteY114" fmla="*/ 19050 h 936388"/>
              <a:gd name="connsiteX115" fmla="*/ 186067 w 1248104"/>
              <a:gd name="connsiteY115" fmla="*/ 9525 h 936388"/>
              <a:gd name="connsiteX116" fmla="*/ 167017 w 1248104"/>
              <a:gd name="connsiteY116" fmla="*/ 4763 h 936388"/>
              <a:gd name="connsiteX117" fmla="*/ 152729 w 1248104"/>
              <a:gd name="connsiteY117" fmla="*/ 0 h 936388"/>
              <a:gd name="connsiteX118" fmla="*/ 119392 w 1248104"/>
              <a:gd name="connsiteY118" fmla="*/ 4763 h 936388"/>
              <a:gd name="connsiteX119" fmla="*/ 105104 w 1248104"/>
              <a:gd name="connsiteY119" fmla="*/ 9525 h 936388"/>
              <a:gd name="connsiteX120" fmla="*/ 100342 w 1248104"/>
              <a:gd name="connsiteY120" fmla="*/ 23813 h 936388"/>
              <a:gd name="connsiteX121" fmla="*/ 109867 w 1248104"/>
              <a:gd name="connsiteY121" fmla="*/ 19050 h 93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1248104" h="936388">
                <a:moveTo>
                  <a:pt x="109867" y="19050"/>
                </a:moveTo>
                <a:cubicBezTo>
                  <a:pt x="108279" y="41275"/>
                  <a:pt x="107707" y="63596"/>
                  <a:pt x="105104" y="85725"/>
                </a:cubicBezTo>
                <a:cubicBezTo>
                  <a:pt x="104517" y="90711"/>
                  <a:pt x="101240" y="95074"/>
                  <a:pt x="100342" y="100013"/>
                </a:cubicBezTo>
                <a:cubicBezTo>
                  <a:pt x="98052" y="112605"/>
                  <a:pt x="97869" y="125521"/>
                  <a:pt x="95579" y="138113"/>
                </a:cubicBezTo>
                <a:cubicBezTo>
                  <a:pt x="94681" y="143052"/>
                  <a:pt x="92196" y="147573"/>
                  <a:pt x="90817" y="152400"/>
                </a:cubicBezTo>
                <a:cubicBezTo>
                  <a:pt x="89019" y="158694"/>
                  <a:pt x="87935" y="165181"/>
                  <a:pt x="86054" y="171450"/>
                </a:cubicBezTo>
                <a:cubicBezTo>
                  <a:pt x="83169" y="181067"/>
                  <a:pt x="79704" y="190500"/>
                  <a:pt x="76529" y="200025"/>
                </a:cubicBezTo>
                <a:cubicBezTo>
                  <a:pt x="72389" y="212444"/>
                  <a:pt x="67004" y="238125"/>
                  <a:pt x="67004" y="238125"/>
                </a:cubicBezTo>
                <a:cubicBezTo>
                  <a:pt x="65417" y="280988"/>
                  <a:pt x="65095" y="323916"/>
                  <a:pt x="62242" y="366713"/>
                </a:cubicBezTo>
                <a:cubicBezTo>
                  <a:pt x="58461" y="423427"/>
                  <a:pt x="0" y="288894"/>
                  <a:pt x="62242" y="466725"/>
                </a:cubicBezTo>
                <a:cubicBezTo>
                  <a:pt x="65347" y="475595"/>
                  <a:pt x="128801" y="480998"/>
                  <a:pt x="128917" y="481013"/>
                </a:cubicBezTo>
                <a:cubicBezTo>
                  <a:pt x="166653" y="493592"/>
                  <a:pt x="147588" y="488888"/>
                  <a:pt x="186067" y="495300"/>
                </a:cubicBezTo>
                <a:cubicBezTo>
                  <a:pt x="190829" y="498475"/>
                  <a:pt x="195093" y="502570"/>
                  <a:pt x="200354" y="504825"/>
                </a:cubicBezTo>
                <a:cubicBezTo>
                  <a:pt x="206370" y="507403"/>
                  <a:pt x="213721" y="506341"/>
                  <a:pt x="219404" y="509588"/>
                </a:cubicBezTo>
                <a:cubicBezTo>
                  <a:pt x="225252" y="512930"/>
                  <a:pt x="228088" y="520139"/>
                  <a:pt x="233692" y="523875"/>
                </a:cubicBezTo>
                <a:cubicBezTo>
                  <a:pt x="237869" y="526660"/>
                  <a:pt x="243489" y="526393"/>
                  <a:pt x="247979" y="528638"/>
                </a:cubicBezTo>
                <a:cubicBezTo>
                  <a:pt x="253099" y="531198"/>
                  <a:pt x="257504" y="534988"/>
                  <a:pt x="262267" y="538163"/>
                </a:cubicBezTo>
                <a:cubicBezTo>
                  <a:pt x="277645" y="584299"/>
                  <a:pt x="270316" y="556613"/>
                  <a:pt x="262267" y="657225"/>
                </a:cubicBezTo>
                <a:cubicBezTo>
                  <a:pt x="261867" y="662229"/>
                  <a:pt x="259749" y="667023"/>
                  <a:pt x="257504" y="671513"/>
                </a:cubicBezTo>
                <a:cubicBezTo>
                  <a:pt x="254944" y="676632"/>
                  <a:pt x="251154" y="681038"/>
                  <a:pt x="247979" y="685800"/>
                </a:cubicBezTo>
                <a:cubicBezTo>
                  <a:pt x="240783" y="714588"/>
                  <a:pt x="245286" y="698644"/>
                  <a:pt x="233692" y="733425"/>
                </a:cubicBezTo>
                <a:lnTo>
                  <a:pt x="228929" y="747713"/>
                </a:lnTo>
                <a:cubicBezTo>
                  <a:pt x="230517" y="754063"/>
                  <a:pt x="227733" y="764055"/>
                  <a:pt x="233692" y="766763"/>
                </a:cubicBezTo>
                <a:cubicBezTo>
                  <a:pt x="248216" y="773365"/>
                  <a:pt x="265503" y="769416"/>
                  <a:pt x="281317" y="771525"/>
                </a:cubicBezTo>
                <a:cubicBezTo>
                  <a:pt x="303751" y="774516"/>
                  <a:pt x="311371" y="778369"/>
                  <a:pt x="333704" y="785813"/>
                </a:cubicBezTo>
                <a:cubicBezTo>
                  <a:pt x="339914" y="787883"/>
                  <a:pt x="346485" y="788694"/>
                  <a:pt x="352754" y="790575"/>
                </a:cubicBezTo>
                <a:cubicBezTo>
                  <a:pt x="362371" y="793460"/>
                  <a:pt x="371484" y="798131"/>
                  <a:pt x="381329" y="800100"/>
                </a:cubicBezTo>
                <a:cubicBezTo>
                  <a:pt x="389267" y="801688"/>
                  <a:pt x="397332" y="802733"/>
                  <a:pt x="405142" y="804863"/>
                </a:cubicBezTo>
                <a:cubicBezTo>
                  <a:pt x="414828" y="807505"/>
                  <a:pt x="433717" y="814388"/>
                  <a:pt x="433717" y="814388"/>
                </a:cubicBezTo>
                <a:cubicBezTo>
                  <a:pt x="447345" y="773499"/>
                  <a:pt x="426473" y="838598"/>
                  <a:pt x="443242" y="771525"/>
                </a:cubicBezTo>
                <a:cubicBezTo>
                  <a:pt x="445677" y="761785"/>
                  <a:pt x="450332" y="752691"/>
                  <a:pt x="452767" y="742950"/>
                </a:cubicBezTo>
                <a:cubicBezTo>
                  <a:pt x="454354" y="736600"/>
                  <a:pt x="455648" y="730169"/>
                  <a:pt x="457529" y="723900"/>
                </a:cubicBezTo>
                <a:cubicBezTo>
                  <a:pt x="460414" y="714283"/>
                  <a:pt x="463879" y="704850"/>
                  <a:pt x="467054" y="695325"/>
                </a:cubicBezTo>
                <a:cubicBezTo>
                  <a:pt x="470831" y="683994"/>
                  <a:pt x="474584" y="673958"/>
                  <a:pt x="476579" y="661988"/>
                </a:cubicBezTo>
                <a:cubicBezTo>
                  <a:pt x="478683" y="649363"/>
                  <a:pt x="479052" y="636480"/>
                  <a:pt x="481342" y="623888"/>
                </a:cubicBezTo>
                <a:cubicBezTo>
                  <a:pt x="482240" y="618949"/>
                  <a:pt x="482554" y="613150"/>
                  <a:pt x="486104" y="609600"/>
                </a:cubicBezTo>
                <a:cubicBezTo>
                  <a:pt x="489654" y="606050"/>
                  <a:pt x="495422" y="605548"/>
                  <a:pt x="500392" y="604838"/>
                </a:cubicBezTo>
                <a:cubicBezTo>
                  <a:pt x="517750" y="602358"/>
                  <a:pt x="535317" y="601663"/>
                  <a:pt x="552779" y="600075"/>
                </a:cubicBezTo>
                <a:cubicBezTo>
                  <a:pt x="557542" y="598488"/>
                  <a:pt x="562047" y="595313"/>
                  <a:pt x="567067" y="595313"/>
                </a:cubicBezTo>
                <a:cubicBezTo>
                  <a:pt x="578292" y="595313"/>
                  <a:pt x="589277" y="598591"/>
                  <a:pt x="600404" y="600075"/>
                </a:cubicBezTo>
                <a:lnTo>
                  <a:pt x="638504" y="604838"/>
                </a:lnTo>
                <a:cubicBezTo>
                  <a:pt x="643267" y="606425"/>
                  <a:pt x="648404" y="607162"/>
                  <a:pt x="652792" y="609600"/>
                </a:cubicBezTo>
                <a:cubicBezTo>
                  <a:pt x="662799" y="615159"/>
                  <a:pt x="670507" y="625029"/>
                  <a:pt x="681367" y="628650"/>
                </a:cubicBezTo>
                <a:cubicBezTo>
                  <a:pt x="717284" y="640624"/>
                  <a:pt x="673006" y="624470"/>
                  <a:pt x="709942" y="642938"/>
                </a:cubicBezTo>
                <a:cubicBezTo>
                  <a:pt x="714432" y="645183"/>
                  <a:pt x="719467" y="646113"/>
                  <a:pt x="724229" y="647700"/>
                </a:cubicBezTo>
                <a:cubicBezTo>
                  <a:pt x="738083" y="689259"/>
                  <a:pt x="729041" y="656287"/>
                  <a:pt x="724229" y="747713"/>
                </a:cubicBezTo>
                <a:cubicBezTo>
                  <a:pt x="722558" y="779459"/>
                  <a:pt x="721054" y="811213"/>
                  <a:pt x="719467" y="842963"/>
                </a:cubicBezTo>
                <a:cubicBezTo>
                  <a:pt x="721054" y="862013"/>
                  <a:pt x="709783" y="887593"/>
                  <a:pt x="724229" y="900113"/>
                </a:cubicBezTo>
                <a:cubicBezTo>
                  <a:pt x="741067" y="914706"/>
                  <a:pt x="768706" y="902945"/>
                  <a:pt x="790904" y="904875"/>
                </a:cubicBezTo>
                <a:cubicBezTo>
                  <a:pt x="805226" y="906120"/>
                  <a:pt x="819479" y="908050"/>
                  <a:pt x="833767" y="909638"/>
                </a:cubicBezTo>
                <a:lnTo>
                  <a:pt x="862342" y="919163"/>
                </a:lnTo>
                <a:lnTo>
                  <a:pt x="876629" y="923925"/>
                </a:lnTo>
                <a:cubicBezTo>
                  <a:pt x="881392" y="927100"/>
                  <a:pt x="885271" y="932509"/>
                  <a:pt x="890917" y="933450"/>
                </a:cubicBezTo>
                <a:cubicBezTo>
                  <a:pt x="908542" y="936388"/>
                  <a:pt x="907731" y="920819"/>
                  <a:pt x="909967" y="909638"/>
                </a:cubicBezTo>
                <a:cubicBezTo>
                  <a:pt x="911861" y="900169"/>
                  <a:pt x="912387" y="890431"/>
                  <a:pt x="914729" y="881063"/>
                </a:cubicBezTo>
                <a:cubicBezTo>
                  <a:pt x="917164" y="871323"/>
                  <a:pt x="921079" y="862013"/>
                  <a:pt x="924254" y="852488"/>
                </a:cubicBezTo>
                <a:cubicBezTo>
                  <a:pt x="940261" y="804467"/>
                  <a:pt x="915838" y="878955"/>
                  <a:pt x="933779" y="819150"/>
                </a:cubicBezTo>
                <a:cubicBezTo>
                  <a:pt x="936664" y="809533"/>
                  <a:pt x="940129" y="800100"/>
                  <a:pt x="943304" y="790575"/>
                </a:cubicBezTo>
                <a:cubicBezTo>
                  <a:pt x="944892" y="785813"/>
                  <a:pt x="946850" y="781158"/>
                  <a:pt x="948067" y="776288"/>
                </a:cubicBezTo>
                <a:cubicBezTo>
                  <a:pt x="949654" y="769938"/>
                  <a:pt x="951545" y="763656"/>
                  <a:pt x="952829" y="757238"/>
                </a:cubicBezTo>
                <a:cubicBezTo>
                  <a:pt x="954723" y="747769"/>
                  <a:pt x="953274" y="737300"/>
                  <a:pt x="957592" y="728663"/>
                </a:cubicBezTo>
                <a:cubicBezTo>
                  <a:pt x="963680" y="716487"/>
                  <a:pt x="993621" y="715514"/>
                  <a:pt x="1000454" y="714375"/>
                </a:cubicBezTo>
                <a:cubicBezTo>
                  <a:pt x="1040142" y="715963"/>
                  <a:pt x="1079899" y="716308"/>
                  <a:pt x="1119517" y="719138"/>
                </a:cubicBezTo>
                <a:cubicBezTo>
                  <a:pt x="1124524" y="719496"/>
                  <a:pt x="1128934" y="722682"/>
                  <a:pt x="1133804" y="723900"/>
                </a:cubicBezTo>
                <a:cubicBezTo>
                  <a:pt x="1148115" y="727478"/>
                  <a:pt x="1173934" y="730016"/>
                  <a:pt x="1186192" y="738188"/>
                </a:cubicBezTo>
                <a:lnTo>
                  <a:pt x="1200479" y="747713"/>
                </a:lnTo>
                <a:cubicBezTo>
                  <a:pt x="1203654" y="738188"/>
                  <a:pt x="1208035" y="728983"/>
                  <a:pt x="1210004" y="719138"/>
                </a:cubicBezTo>
                <a:cubicBezTo>
                  <a:pt x="1212721" y="705553"/>
                  <a:pt x="1215496" y="689719"/>
                  <a:pt x="1219529" y="676275"/>
                </a:cubicBezTo>
                <a:cubicBezTo>
                  <a:pt x="1222414" y="666658"/>
                  <a:pt x="1227085" y="657545"/>
                  <a:pt x="1229054" y="647700"/>
                </a:cubicBezTo>
                <a:cubicBezTo>
                  <a:pt x="1235787" y="614039"/>
                  <a:pt x="1231256" y="631571"/>
                  <a:pt x="1243342" y="595313"/>
                </a:cubicBezTo>
                <a:lnTo>
                  <a:pt x="1248104" y="581025"/>
                </a:lnTo>
                <a:cubicBezTo>
                  <a:pt x="1246517" y="522288"/>
                  <a:pt x="1247250" y="463442"/>
                  <a:pt x="1243342" y="404813"/>
                </a:cubicBezTo>
                <a:cubicBezTo>
                  <a:pt x="1243342" y="404807"/>
                  <a:pt x="1231436" y="357191"/>
                  <a:pt x="1229054" y="347663"/>
                </a:cubicBezTo>
                <a:cubicBezTo>
                  <a:pt x="1226619" y="337923"/>
                  <a:pt x="1210004" y="341313"/>
                  <a:pt x="1200479" y="338138"/>
                </a:cubicBezTo>
                <a:cubicBezTo>
                  <a:pt x="1152458" y="322130"/>
                  <a:pt x="1226951" y="346555"/>
                  <a:pt x="1167142" y="328613"/>
                </a:cubicBezTo>
                <a:cubicBezTo>
                  <a:pt x="1109143" y="311214"/>
                  <a:pt x="1163441" y="325307"/>
                  <a:pt x="1119517" y="314325"/>
                </a:cubicBezTo>
                <a:lnTo>
                  <a:pt x="1090942" y="323850"/>
                </a:lnTo>
                <a:cubicBezTo>
                  <a:pt x="1086179" y="325438"/>
                  <a:pt x="1080831" y="325828"/>
                  <a:pt x="1076654" y="328613"/>
                </a:cubicBezTo>
                <a:cubicBezTo>
                  <a:pt x="1058190" y="340923"/>
                  <a:pt x="1067797" y="336328"/>
                  <a:pt x="1048079" y="342900"/>
                </a:cubicBezTo>
                <a:cubicBezTo>
                  <a:pt x="1043317" y="346075"/>
                  <a:pt x="1039022" y="350100"/>
                  <a:pt x="1033792" y="352425"/>
                </a:cubicBezTo>
                <a:cubicBezTo>
                  <a:pt x="1024617" y="356503"/>
                  <a:pt x="1005217" y="361950"/>
                  <a:pt x="1005217" y="361950"/>
                </a:cubicBezTo>
                <a:cubicBezTo>
                  <a:pt x="972937" y="383469"/>
                  <a:pt x="1013028" y="359819"/>
                  <a:pt x="952829" y="376238"/>
                </a:cubicBezTo>
                <a:cubicBezTo>
                  <a:pt x="944751" y="378441"/>
                  <a:pt x="928689" y="394728"/>
                  <a:pt x="924254" y="400050"/>
                </a:cubicBezTo>
                <a:cubicBezTo>
                  <a:pt x="920590" y="404447"/>
                  <a:pt x="918532" y="410060"/>
                  <a:pt x="914729" y="414338"/>
                </a:cubicBezTo>
                <a:cubicBezTo>
                  <a:pt x="905780" y="424406"/>
                  <a:pt x="886154" y="442913"/>
                  <a:pt x="886154" y="442913"/>
                </a:cubicBezTo>
                <a:cubicBezTo>
                  <a:pt x="882757" y="453105"/>
                  <a:pt x="880556" y="463885"/>
                  <a:pt x="871867" y="471488"/>
                </a:cubicBezTo>
                <a:cubicBezTo>
                  <a:pt x="871862" y="471493"/>
                  <a:pt x="836151" y="495299"/>
                  <a:pt x="829004" y="500063"/>
                </a:cubicBezTo>
                <a:lnTo>
                  <a:pt x="800429" y="519113"/>
                </a:lnTo>
                <a:cubicBezTo>
                  <a:pt x="796252" y="521897"/>
                  <a:pt x="790904" y="522288"/>
                  <a:pt x="786142" y="523875"/>
                </a:cubicBezTo>
                <a:cubicBezTo>
                  <a:pt x="782967" y="528638"/>
                  <a:pt x="782047" y="536353"/>
                  <a:pt x="776617" y="538163"/>
                </a:cubicBezTo>
                <a:cubicBezTo>
                  <a:pt x="754860" y="545415"/>
                  <a:pt x="757978" y="529461"/>
                  <a:pt x="752804" y="519113"/>
                </a:cubicBezTo>
                <a:cubicBezTo>
                  <a:pt x="750244" y="513993"/>
                  <a:pt x="746454" y="509588"/>
                  <a:pt x="743279" y="504825"/>
                </a:cubicBezTo>
                <a:cubicBezTo>
                  <a:pt x="740142" y="495413"/>
                  <a:pt x="737385" y="482964"/>
                  <a:pt x="728992" y="476250"/>
                </a:cubicBezTo>
                <a:cubicBezTo>
                  <a:pt x="725072" y="473114"/>
                  <a:pt x="719467" y="473075"/>
                  <a:pt x="714704" y="471488"/>
                </a:cubicBezTo>
                <a:lnTo>
                  <a:pt x="686129" y="452438"/>
                </a:lnTo>
                <a:cubicBezTo>
                  <a:pt x="671779" y="442871"/>
                  <a:pt x="669713" y="440640"/>
                  <a:pt x="652792" y="433388"/>
                </a:cubicBezTo>
                <a:cubicBezTo>
                  <a:pt x="635993" y="426188"/>
                  <a:pt x="618932" y="425141"/>
                  <a:pt x="600404" y="423863"/>
                </a:cubicBezTo>
                <a:cubicBezTo>
                  <a:pt x="567108" y="421567"/>
                  <a:pt x="533729" y="420688"/>
                  <a:pt x="500392" y="419100"/>
                </a:cubicBezTo>
                <a:cubicBezTo>
                  <a:pt x="495629" y="415925"/>
                  <a:pt x="491224" y="412135"/>
                  <a:pt x="486104" y="409575"/>
                </a:cubicBezTo>
                <a:cubicBezTo>
                  <a:pt x="481614" y="407330"/>
                  <a:pt x="475367" y="408363"/>
                  <a:pt x="471817" y="404813"/>
                </a:cubicBezTo>
                <a:cubicBezTo>
                  <a:pt x="468267" y="401263"/>
                  <a:pt x="470604" y="394075"/>
                  <a:pt x="467054" y="390525"/>
                </a:cubicBezTo>
                <a:cubicBezTo>
                  <a:pt x="458959" y="382430"/>
                  <a:pt x="448004" y="377825"/>
                  <a:pt x="438479" y="371475"/>
                </a:cubicBezTo>
                <a:cubicBezTo>
                  <a:pt x="418745" y="358319"/>
                  <a:pt x="429746" y="363338"/>
                  <a:pt x="405142" y="357188"/>
                </a:cubicBezTo>
                <a:cubicBezTo>
                  <a:pt x="377685" y="338884"/>
                  <a:pt x="404170" y="354731"/>
                  <a:pt x="376567" y="342900"/>
                </a:cubicBezTo>
                <a:cubicBezTo>
                  <a:pt x="370042" y="340103"/>
                  <a:pt x="364109" y="336012"/>
                  <a:pt x="357517" y="333375"/>
                </a:cubicBezTo>
                <a:cubicBezTo>
                  <a:pt x="348195" y="329646"/>
                  <a:pt x="328942" y="323850"/>
                  <a:pt x="328942" y="323850"/>
                </a:cubicBezTo>
                <a:cubicBezTo>
                  <a:pt x="308549" y="303458"/>
                  <a:pt x="309892" y="310649"/>
                  <a:pt x="309892" y="271463"/>
                </a:cubicBezTo>
                <a:cubicBezTo>
                  <a:pt x="309892" y="215427"/>
                  <a:pt x="307553" y="193922"/>
                  <a:pt x="319417" y="152400"/>
                </a:cubicBezTo>
                <a:cubicBezTo>
                  <a:pt x="320796" y="147573"/>
                  <a:pt x="322592" y="142875"/>
                  <a:pt x="324179" y="138113"/>
                </a:cubicBezTo>
                <a:cubicBezTo>
                  <a:pt x="320672" y="85509"/>
                  <a:pt x="338882" y="74026"/>
                  <a:pt x="305129" y="57150"/>
                </a:cubicBezTo>
                <a:cubicBezTo>
                  <a:pt x="300639" y="54905"/>
                  <a:pt x="295604" y="53975"/>
                  <a:pt x="290842" y="52388"/>
                </a:cubicBezTo>
                <a:cubicBezTo>
                  <a:pt x="286079" y="49213"/>
                  <a:pt x="281785" y="45188"/>
                  <a:pt x="276554" y="42863"/>
                </a:cubicBezTo>
                <a:cubicBezTo>
                  <a:pt x="267379" y="38785"/>
                  <a:pt x="257504" y="36513"/>
                  <a:pt x="247979" y="33338"/>
                </a:cubicBezTo>
                <a:lnTo>
                  <a:pt x="233692" y="28575"/>
                </a:lnTo>
                <a:lnTo>
                  <a:pt x="205117" y="19050"/>
                </a:lnTo>
                <a:cubicBezTo>
                  <a:pt x="198382" y="16805"/>
                  <a:pt x="192715" y="12018"/>
                  <a:pt x="186067" y="9525"/>
                </a:cubicBezTo>
                <a:cubicBezTo>
                  <a:pt x="179938" y="7227"/>
                  <a:pt x="173311" y="6561"/>
                  <a:pt x="167017" y="4763"/>
                </a:cubicBezTo>
                <a:cubicBezTo>
                  <a:pt x="162190" y="3384"/>
                  <a:pt x="157492" y="1588"/>
                  <a:pt x="152729" y="0"/>
                </a:cubicBezTo>
                <a:cubicBezTo>
                  <a:pt x="141617" y="1588"/>
                  <a:pt x="130399" y="2562"/>
                  <a:pt x="119392" y="4763"/>
                </a:cubicBezTo>
                <a:cubicBezTo>
                  <a:pt x="114469" y="5748"/>
                  <a:pt x="108654" y="5975"/>
                  <a:pt x="105104" y="9525"/>
                </a:cubicBezTo>
                <a:cubicBezTo>
                  <a:pt x="101554" y="13075"/>
                  <a:pt x="101929" y="19050"/>
                  <a:pt x="100342" y="23813"/>
                </a:cubicBezTo>
                <a:lnTo>
                  <a:pt x="109867" y="1905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191000" y="5029200"/>
            <a:ext cx="1219200" cy="1143000"/>
          </a:xfrm>
          <a:custGeom>
            <a:avLst/>
            <a:gdLst>
              <a:gd name="connsiteX0" fmla="*/ 476250 w 1072986"/>
              <a:gd name="connsiteY0" fmla="*/ 1014412 h 1019175"/>
              <a:gd name="connsiteX1" fmla="*/ 447675 w 1072986"/>
              <a:gd name="connsiteY1" fmla="*/ 1004887 h 1019175"/>
              <a:gd name="connsiteX2" fmla="*/ 390525 w 1072986"/>
              <a:gd name="connsiteY2" fmla="*/ 990600 h 1019175"/>
              <a:gd name="connsiteX3" fmla="*/ 361950 w 1072986"/>
              <a:gd name="connsiteY3" fmla="*/ 981075 h 1019175"/>
              <a:gd name="connsiteX4" fmla="*/ 290512 w 1072986"/>
              <a:gd name="connsiteY4" fmla="*/ 957262 h 1019175"/>
              <a:gd name="connsiteX5" fmla="*/ 261937 w 1072986"/>
              <a:gd name="connsiteY5" fmla="*/ 947737 h 1019175"/>
              <a:gd name="connsiteX6" fmla="*/ 247650 w 1072986"/>
              <a:gd name="connsiteY6" fmla="*/ 942975 h 1019175"/>
              <a:gd name="connsiteX7" fmla="*/ 204787 w 1072986"/>
              <a:gd name="connsiteY7" fmla="*/ 933450 h 1019175"/>
              <a:gd name="connsiteX8" fmla="*/ 171450 w 1072986"/>
              <a:gd name="connsiteY8" fmla="*/ 928687 h 1019175"/>
              <a:gd name="connsiteX9" fmla="*/ 147637 w 1072986"/>
              <a:gd name="connsiteY9" fmla="*/ 923925 h 1019175"/>
              <a:gd name="connsiteX10" fmla="*/ 80962 w 1072986"/>
              <a:gd name="connsiteY10" fmla="*/ 919162 h 1019175"/>
              <a:gd name="connsiteX11" fmla="*/ 61912 w 1072986"/>
              <a:gd name="connsiteY11" fmla="*/ 914400 h 1019175"/>
              <a:gd name="connsiteX12" fmla="*/ 47625 w 1072986"/>
              <a:gd name="connsiteY12" fmla="*/ 909637 h 1019175"/>
              <a:gd name="connsiteX13" fmla="*/ 23812 w 1072986"/>
              <a:gd name="connsiteY13" fmla="*/ 904875 h 1019175"/>
              <a:gd name="connsiteX14" fmla="*/ 14287 w 1072986"/>
              <a:gd name="connsiteY14" fmla="*/ 890587 h 1019175"/>
              <a:gd name="connsiteX15" fmla="*/ 0 w 1072986"/>
              <a:gd name="connsiteY15" fmla="*/ 809625 h 1019175"/>
              <a:gd name="connsiteX16" fmla="*/ 14287 w 1072986"/>
              <a:gd name="connsiteY16" fmla="*/ 747712 h 1019175"/>
              <a:gd name="connsiteX17" fmla="*/ 19050 w 1072986"/>
              <a:gd name="connsiteY17" fmla="*/ 733425 h 1019175"/>
              <a:gd name="connsiteX18" fmla="*/ 33337 w 1072986"/>
              <a:gd name="connsiteY18" fmla="*/ 719137 h 1019175"/>
              <a:gd name="connsiteX19" fmla="*/ 42862 w 1072986"/>
              <a:gd name="connsiteY19" fmla="*/ 704850 h 1019175"/>
              <a:gd name="connsiteX20" fmla="*/ 71437 w 1072986"/>
              <a:gd name="connsiteY20" fmla="*/ 690562 h 1019175"/>
              <a:gd name="connsiteX21" fmla="*/ 123825 w 1072986"/>
              <a:gd name="connsiteY21" fmla="*/ 704850 h 1019175"/>
              <a:gd name="connsiteX22" fmla="*/ 142875 w 1072986"/>
              <a:gd name="connsiteY22" fmla="*/ 714375 h 1019175"/>
              <a:gd name="connsiteX23" fmla="*/ 161925 w 1072986"/>
              <a:gd name="connsiteY23" fmla="*/ 719137 h 1019175"/>
              <a:gd name="connsiteX24" fmla="*/ 176212 w 1072986"/>
              <a:gd name="connsiteY24" fmla="*/ 728662 h 1019175"/>
              <a:gd name="connsiteX25" fmla="*/ 204787 w 1072986"/>
              <a:gd name="connsiteY25" fmla="*/ 738187 h 1019175"/>
              <a:gd name="connsiteX26" fmla="*/ 219075 w 1072986"/>
              <a:gd name="connsiteY26" fmla="*/ 742950 h 1019175"/>
              <a:gd name="connsiteX27" fmla="*/ 233362 w 1072986"/>
              <a:gd name="connsiteY27" fmla="*/ 752475 h 1019175"/>
              <a:gd name="connsiteX28" fmla="*/ 271462 w 1072986"/>
              <a:gd name="connsiteY28" fmla="*/ 747712 h 1019175"/>
              <a:gd name="connsiteX29" fmla="*/ 276225 w 1072986"/>
              <a:gd name="connsiteY29" fmla="*/ 733425 h 1019175"/>
              <a:gd name="connsiteX30" fmla="*/ 285750 w 1072986"/>
              <a:gd name="connsiteY30" fmla="*/ 719137 h 1019175"/>
              <a:gd name="connsiteX31" fmla="*/ 295275 w 1072986"/>
              <a:gd name="connsiteY31" fmla="*/ 690562 h 1019175"/>
              <a:gd name="connsiteX32" fmla="*/ 300037 w 1072986"/>
              <a:gd name="connsiteY32" fmla="*/ 671512 h 1019175"/>
              <a:gd name="connsiteX33" fmla="*/ 309562 w 1072986"/>
              <a:gd name="connsiteY33" fmla="*/ 642937 h 1019175"/>
              <a:gd name="connsiteX34" fmla="*/ 314325 w 1072986"/>
              <a:gd name="connsiteY34" fmla="*/ 623887 h 1019175"/>
              <a:gd name="connsiteX35" fmla="*/ 328612 w 1072986"/>
              <a:gd name="connsiteY35" fmla="*/ 576262 h 1019175"/>
              <a:gd name="connsiteX36" fmla="*/ 333375 w 1072986"/>
              <a:gd name="connsiteY36" fmla="*/ 542925 h 1019175"/>
              <a:gd name="connsiteX37" fmla="*/ 323850 w 1072986"/>
              <a:gd name="connsiteY37" fmla="*/ 514350 h 1019175"/>
              <a:gd name="connsiteX38" fmla="*/ 309562 w 1072986"/>
              <a:gd name="connsiteY38" fmla="*/ 509587 h 1019175"/>
              <a:gd name="connsiteX39" fmla="*/ 300037 w 1072986"/>
              <a:gd name="connsiteY39" fmla="*/ 495300 h 1019175"/>
              <a:gd name="connsiteX40" fmla="*/ 261937 w 1072986"/>
              <a:gd name="connsiteY40" fmla="*/ 485775 h 1019175"/>
              <a:gd name="connsiteX41" fmla="*/ 233362 w 1072986"/>
              <a:gd name="connsiteY41" fmla="*/ 476250 h 1019175"/>
              <a:gd name="connsiteX42" fmla="*/ 190500 w 1072986"/>
              <a:gd name="connsiteY42" fmla="*/ 461962 h 1019175"/>
              <a:gd name="connsiteX43" fmla="*/ 176212 w 1072986"/>
              <a:gd name="connsiteY43" fmla="*/ 457200 h 1019175"/>
              <a:gd name="connsiteX44" fmla="*/ 161925 w 1072986"/>
              <a:gd name="connsiteY44" fmla="*/ 447675 h 1019175"/>
              <a:gd name="connsiteX45" fmla="*/ 138112 w 1072986"/>
              <a:gd name="connsiteY45" fmla="*/ 442912 h 1019175"/>
              <a:gd name="connsiteX46" fmla="*/ 95250 w 1072986"/>
              <a:gd name="connsiteY46" fmla="*/ 423862 h 1019175"/>
              <a:gd name="connsiteX47" fmla="*/ 90487 w 1072986"/>
              <a:gd name="connsiteY47" fmla="*/ 342900 h 1019175"/>
              <a:gd name="connsiteX48" fmla="*/ 100012 w 1072986"/>
              <a:gd name="connsiteY48" fmla="*/ 257175 h 1019175"/>
              <a:gd name="connsiteX49" fmla="*/ 109537 w 1072986"/>
              <a:gd name="connsiteY49" fmla="*/ 157162 h 1019175"/>
              <a:gd name="connsiteX50" fmla="*/ 128587 w 1072986"/>
              <a:gd name="connsiteY50" fmla="*/ 114300 h 1019175"/>
              <a:gd name="connsiteX51" fmla="*/ 171450 w 1072986"/>
              <a:gd name="connsiteY51" fmla="*/ 90487 h 1019175"/>
              <a:gd name="connsiteX52" fmla="*/ 200025 w 1072986"/>
              <a:gd name="connsiteY52" fmla="*/ 71437 h 1019175"/>
              <a:gd name="connsiteX53" fmla="*/ 223837 w 1072986"/>
              <a:gd name="connsiteY53" fmla="*/ 42862 h 1019175"/>
              <a:gd name="connsiteX54" fmla="*/ 238125 w 1072986"/>
              <a:gd name="connsiteY54" fmla="*/ 33337 h 1019175"/>
              <a:gd name="connsiteX55" fmla="*/ 242887 w 1072986"/>
              <a:gd name="connsiteY55" fmla="*/ 19050 h 1019175"/>
              <a:gd name="connsiteX56" fmla="*/ 257175 w 1072986"/>
              <a:gd name="connsiteY56" fmla="*/ 9525 h 1019175"/>
              <a:gd name="connsiteX57" fmla="*/ 304800 w 1072986"/>
              <a:gd name="connsiteY57" fmla="*/ 0 h 1019175"/>
              <a:gd name="connsiteX58" fmla="*/ 419100 w 1072986"/>
              <a:gd name="connsiteY58" fmla="*/ 9525 h 1019175"/>
              <a:gd name="connsiteX59" fmla="*/ 438150 w 1072986"/>
              <a:gd name="connsiteY59" fmla="*/ 14287 h 1019175"/>
              <a:gd name="connsiteX60" fmla="*/ 481012 w 1072986"/>
              <a:gd name="connsiteY60" fmla="*/ 28575 h 1019175"/>
              <a:gd name="connsiteX61" fmla="*/ 519112 w 1072986"/>
              <a:gd name="connsiteY61" fmla="*/ 38100 h 1019175"/>
              <a:gd name="connsiteX62" fmla="*/ 547687 w 1072986"/>
              <a:gd name="connsiteY62" fmla="*/ 47625 h 1019175"/>
              <a:gd name="connsiteX63" fmla="*/ 561975 w 1072986"/>
              <a:gd name="connsiteY63" fmla="*/ 52387 h 1019175"/>
              <a:gd name="connsiteX64" fmla="*/ 600075 w 1072986"/>
              <a:gd name="connsiteY64" fmla="*/ 57150 h 1019175"/>
              <a:gd name="connsiteX65" fmla="*/ 638175 w 1072986"/>
              <a:gd name="connsiteY65" fmla="*/ 66675 h 1019175"/>
              <a:gd name="connsiteX66" fmla="*/ 652462 w 1072986"/>
              <a:gd name="connsiteY66" fmla="*/ 71437 h 1019175"/>
              <a:gd name="connsiteX67" fmla="*/ 681037 w 1072986"/>
              <a:gd name="connsiteY67" fmla="*/ 76200 h 1019175"/>
              <a:gd name="connsiteX68" fmla="*/ 695325 w 1072986"/>
              <a:gd name="connsiteY68" fmla="*/ 80962 h 1019175"/>
              <a:gd name="connsiteX69" fmla="*/ 733425 w 1072986"/>
              <a:gd name="connsiteY69" fmla="*/ 85725 h 1019175"/>
              <a:gd name="connsiteX70" fmla="*/ 795337 w 1072986"/>
              <a:gd name="connsiteY70" fmla="*/ 100012 h 1019175"/>
              <a:gd name="connsiteX71" fmla="*/ 823912 w 1072986"/>
              <a:gd name="connsiteY71" fmla="*/ 109537 h 1019175"/>
              <a:gd name="connsiteX72" fmla="*/ 866775 w 1072986"/>
              <a:gd name="connsiteY72" fmla="*/ 128587 h 1019175"/>
              <a:gd name="connsiteX73" fmla="*/ 881062 w 1072986"/>
              <a:gd name="connsiteY73" fmla="*/ 133350 h 1019175"/>
              <a:gd name="connsiteX74" fmla="*/ 909637 w 1072986"/>
              <a:gd name="connsiteY74" fmla="*/ 147637 h 1019175"/>
              <a:gd name="connsiteX75" fmla="*/ 966787 w 1072986"/>
              <a:gd name="connsiteY75" fmla="*/ 157162 h 1019175"/>
              <a:gd name="connsiteX76" fmla="*/ 1014412 w 1072986"/>
              <a:gd name="connsiteY76" fmla="*/ 171450 h 1019175"/>
              <a:gd name="connsiteX77" fmla="*/ 1057275 w 1072986"/>
              <a:gd name="connsiteY77" fmla="*/ 176212 h 1019175"/>
              <a:gd name="connsiteX78" fmla="*/ 1062037 w 1072986"/>
              <a:gd name="connsiteY78" fmla="*/ 190500 h 1019175"/>
              <a:gd name="connsiteX79" fmla="*/ 1071562 w 1072986"/>
              <a:gd name="connsiteY79" fmla="*/ 204787 h 1019175"/>
              <a:gd name="connsiteX80" fmla="*/ 1066800 w 1072986"/>
              <a:gd name="connsiteY80" fmla="*/ 328612 h 1019175"/>
              <a:gd name="connsiteX81" fmla="*/ 1062037 w 1072986"/>
              <a:gd name="connsiteY81" fmla="*/ 366712 h 1019175"/>
              <a:gd name="connsiteX82" fmla="*/ 1057275 w 1072986"/>
              <a:gd name="connsiteY82" fmla="*/ 381000 h 1019175"/>
              <a:gd name="connsiteX83" fmla="*/ 1042987 w 1072986"/>
              <a:gd name="connsiteY83" fmla="*/ 385762 h 1019175"/>
              <a:gd name="connsiteX84" fmla="*/ 985837 w 1072986"/>
              <a:gd name="connsiteY84" fmla="*/ 376237 h 1019175"/>
              <a:gd name="connsiteX85" fmla="*/ 971550 w 1072986"/>
              <a:gd name="connsiteY85" fmla="*/ 371475 h 1019175"/>
              <a:gd name="connsiteX86" fmla="*/ 881062 w 1072986"/>
              <a:gd name="connsiteY86" fmla="*/ 361950 h 1019175"/>
              <a:gd name="connsiteX87" fmla="*/ 838200 w 1072986"/>
              <a:gd name="connsiteY87" fmla="*/ 347662 h 1019175"/>
              <a:gd name="connsiteX88" fmla="*/ 795337 w 1072986"/>
              <a:gd name="connsiteY88" fmla="*/ 338137 h 1019175"/>
              <a:gd name="connsiteX89" fmla="*/ 781050 w 1072986"/>
              <a:gd name="connsiteY89" fmla="*/ 333375 h 1019175"/>
              <a:gd name="connsiteX90" fmla="*/ 747712 w 1072986"/>
              <a:gd name="connsiteY90" fmla="*/ 328612 h 1019175"/>
              <a:gd name="connsiteX91" fmla="*/ 714375 w 1072986"/>
              <a:gd name="connsiteY91" fmla="*/ 319087 h 1019175"/>
              <a:gd name="connsiteX92" fmla="*/ 661987 w 1072986"/>
              <a:gd name="connsiteY92" fmla="*/ 314325 h 1019175"/>
              <a:gd name="connsiteX93" fmla="*/ 542925 w 1072986"/>
              <a:gd name="connsiteY93" fmla="*/ 319087 h 1019175"/>
              <a:gd name="connsiteX94" fmla="*/ 538162 w 1072986"/>
              <a:gd name="connsiteY94" fmla="*/ 342900 h 1019175"/>
              <a:gd name="connsiteX95" fmla="*/ 533400 w 1072986"/>
              <a:gd name="connsiteY95" fmla="*/ 361950 h 1019175"/>
              <a:gd name="connsiteX96" fmla="*/ 523875 w 1072986"/>
              <a:gd name="connsiteY96" fmla="*/ 404812 h 1019175"/>
              <a:gd name="connsiteX97" fmla="*/ 519112 w 1072986"/>
              <a:gd name="connsiteY97" fmla="*/ 438150 h 1019175"/>
              <a:gd name="connsiteX98" fmla="*/ 528637 w 1072986"/>
              <a:gd name="connsiteY98" fmla="*/ 514350 h 1019175"/>
              <a:gd name="connsiteX99" fmla="*/ 533400 w 1072986"/>
              <a:gd name="connsiteY99" fmla="*/ 547687 h 1019175"/>
              <a:gd name="connsiteX100" fmla="*/ 557212 w 1072986"/>
              <a:gd name="connsiteY100" fmla="*/ 552450 h 1019175"/>
              <a:gd name="connsiteX101" fmla="*/ 585787 w 1072986"/>
              <a:gd name="connsiteY101" fmla="*/ 561975 h 1019175"/>
              <a:gd name="connsiteX102" fmla="*/ 614362 w 1072986"/>
              <a:gd name="connsiteY102" fmla="*/ 571500 h 1019175"/>
              <a:gd name="connsiteX103" fmla="*/ 633412 w 1072986"/>
              <a:gd name="connsiteY103" fmla="*/ 576262 h 1019175"/>
              <a:gd name="connsiteX104" fmla="*/ 661987 w 1072986"/>
              <a:gd name="connsiteY104" fmla="*/ 585787 h 1019175"/>
              <a:gd name="connsiteX105" fmla="*/ 690562 w 1072986"/>
              <a:gd name="connsiteY105" fmla="*/ 595312 h 1019175"/>
              <a:gd name="connsiteX106" fmla="*/ 723900 w 1072986"/>
              <a:gd name="connsiteY106" fmla="*/ 600075 h 1019175"/>
              <a:gd name="connsiteX107" fmla="*/ 738187 w 1072986"/>
              <a:gd name="connsiteY107" fmla="*/ 604837 h 1019175"/>
              <a:gd name="connsiteX108" fmla="*/ 757237 w 1072986"/>
              <a:gd name="connsiteY108" fmla="*/ 609600 h 1019175"/>
              <a:gd name="connsiteX109" fmla="*/ 762000 w 1072986"/>
              <a:gd name="connsiteY109" fmla="*/ 623887 h 1019175"/>
              <a:gd name="connsiteX110" fmla="*/ 757237 w 1072986"/>
              <a:gd name="connsiteY110" fmla="*/ 681037 h 1019175"/>
              <a:gd name="connsiteX111" fmla="*/ 747712 w 1072986"/>
              <a:gd name="connsiteY111" fmla="*/ 738187 h 1019175"/>
              <a:gd name="connsiteX112" fmla="*/ 742950 w 1072986"/>
              <a:gd name="connsiteY112" fmla="*/ 804862 h 1019175"/>
              <a:gd name="connsiteX113" fmla="*/ 733425 w 1072986"/>
              <a:gd name="connsiteY113" fmla="*/ 833437 h 1019175"/>
              <a:gd name="connsiteX114" fmla="*/ 714375 w 1072986"/>
              <a:gd name="connsiteY114" fmla="*/ 828675 h 1019175"/>
              <a:gd name="connsiteX115" fmla="*/ 681037 w 1072986"/>
              <a:gd name="connsiteY115" fmla="*/ 823912 h 1019175"/>
              <a:gd name="connsiteX116" fmla="*/ 647700 w 1072986"/>
              <a:gd name="connsiteY116" fmla="*/ 814387 h 1019175"/>
              <a:gd name="connsiteX117" fmla="*/ 585787 w 1072986"/>
              <a:gd name="connsiteY117" fmla="*/ 804862 h 1019175"/>
              <a:gd name="connsiteX118" fmla="*/ 542925 w 1072986"/>
              <a:gd name="connsiteY118" fmla="*/ 795337 h 1019175"/>
              <a:gd name="connsiteX119" fmla="*/ 528637 w 1072986"/>
              <a:gd name="connsiteY119" fmla="*/ 790575 h 1019175"/>
              <a:gd name="connsiteX120" fmla="*/ 504825 w 1072986"/>
              <a:gd name="connsiteY120" fmla="*/ 823912 h 1019175"/>
              <a:gd name="connsiteX121" fmla="*/ 500062 w 1072986"/>
              <a:gd name="connsiteY121" fmla="*/ 838200 h 1019175"/>
              <a:gd name="connsiteX122" fmla="*/ 495300 w 1072986"/>
              <a:gd name="connsiteY122" fmla="*/ 852487 h 1019175"/>
              <a:gd name="connsiteX123" fmla="*/ 490537 w 1072986"/>
              <a:gd name="connsiteY123" fmla="*/ 885825 h 1019175"/>
              <a:gd name="connsiteX124" fmla="*/ 481012 w 1072986"/>
              <a:gd name="connsiteY124" fmla="*/ 962025 h 1019175"/>
              <a:gd name="connsiteX125" fmla="*/ 471487 w 1072986"/>
              <a:gd name="connsiteY125" fmla="*/ 1004887 h 1019175"/>
              <a:gd name="connsiteX126" fmla="*/ 476250 w 1072986"/>
              <a:gd name="connsiteY126" fmla="*/ 1014412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072986" h="1019175">
                <a:moveTo>
                  <a:pt x="476250" y="1014412"/>
                </a:moveTo>
                <a:cubicBezTo>
                  <a:pt x="466725" y="1011237"/>
                  <a:pt x="457415" y="1007322"/>
                  <a:pt x="447675" y="1004887"/>
                </a:cubicBezTo>
                <a:lnTo>
                  <a:pt x="390525" y="990600"/>
                </a:lnTo>
                <a:cubicBezTo>
                  <a:pt x="380784" y="988165"/>
                  <a:pt x="371475" y="984250"/>
                  <a:pt x="361950" y="981075"/>
                </a:cubicBezTo>
                <a:lnTo>
                  <a:pt x="290512" y="957262"/>
                </a:lnTo>
                <a:lnTo>
                  <a:pt x="261937" y="947737"/>
                </a:lnTo>
                <a:cubicBezTo>
                  <a:pt x="257175" y="946150"/>
                  <a:pt x="252520" y="944193"/>
                  <a:pt x="247650" y="942975"/>
                </a:cubicBezTo>
                <a:cubicBezTo>
                  <a:pt x="230514" y="938691"/>
                  <a:pt x="222939" y="936475"/>
                  <a:pt x="204787" y="933450"/>
                </a:cubicBezTo>
                <a:cubicBezTo>
                  <a:pt x="193715" y="931605"/>
                  <a:pt x="182522" y="930532"/>
                  <a:pt x="171450" y="928687"/>
                </a:cubicBezTo>
                <a:cubicBezTo>
                  <a:pt x="163465" y="927356"/>
                  <a:pt x="155687" y="924772"/>
                  <a:pt x="147637" y="923925"/>
                </a:cubicBezTo>
                <a:cubicBezTo>
                  <a:pt x="125478" y="921592"/>
                  <a:pt x="103187" y="920750"/>
                  <a:pt x="80962" y="919162"/>
                </a:cubicBezTo>
                <a:cubicBezTo>
                  <a:pt x="74612" y="917575"/>
                  <a:pt x="68206" y="916198"/>
                  <a:pt x="61912" y="914400"/>
                </a:cubicBezTo>
                <a:cubicBezTo>
                  <a:pt x="57085" y="913021"/>
                  <a:pt x="52495" y="910855"/>
                  <a:pt x="47625" y="909637"/>
                </a:cubicBezTo>
                <a:cubicBezTo>
                  <a:pt x="39772" y="907674"/>
                  <a:pt x="31750" y="906462"/>
                  <a:pt x="23812" y="904875"/>
                </a:cubicBezTo>
                <a:cubicBezTo>
                  <a:pt x="20637" y="900112"/>
                  <a:pt x="15970" y="896058"/>
                  <a:pt x="14287" y="890587"/>
                </a:cubicBezTo>
                <a:cubicBezTo>
                  <a:pt x="8032" y="870258"/>
                  <a:pt x="3258" y="832431"/>
                  <a:pt x="0" y="809625"/>
                </a:cubicBezTo>
                <a:cubicBezTo>
                  <a:pt x="6181" y="766351"/>
                  <a:pt x="1213" y="786933"/>
                  <a:pt x="14287" y="747712"/>
                </a:cubicBezTo>
                <a:cubicBezTo>
                  <a:pt x="15875" y="742950"/>
                  <a:pt x="15500" y="736975"/>
                  <a:pt x="19050" y="733425"/>
                </a:cubicBezTo>
                <a:cubicBezTo>
                  <a:pt x="23812" y="728662"/>
                  <a:pt x="29025" y="724311"/>
                  <a:pt x="33337" y="719137"/>
                </a:cubicBezTo>
                <a:cubicBezTo>
                  <a:pt x="37001" y="714740"/>
                  <a:pt x="38815" y="708897"/>
                  <a:pt x="42862" y="704850"/>
                </a:cubicBezTo>
                <a:cubicBezTo>
                  <a:pt x="52094" y="695619"/>
                  <a:pt x="59818" y="694436"/>
                  <a:pt x="71437" y="690562"/>
                </a:cubicBezTo>
                <a:cubicBezTo>
                  <a:pt x="105095" y="697294"/>
                  <a:pt x="87571" y="692765"/>
                  <a:pt x="123825" y="704850"/>
                </a:cubicBezTo>
                <a:cubicBezTo>
                  <a:pt x="130560" y="707095"/>
                  <a:pt x="136227" y="711882"/>
                  <a:pt x="142875" y="714375"/>
                </a:cubicBezTo>
                <a:cubicBezTo>
                  <a:pt x="149004" y="716673"/>
                  <a:pt x="155575" y="717550"/>
                  <a:pt x="161925" y="719137"/>
                </a:cubicBezTo>
                <a:cubicBezTo>
                  <a:pt x="166687" y="722312"/>
                  <a:pt x="170982" y="726337"/>
                  <a:pt x="176212" y="728662"/>
                </a:cubicBezTo>
                <a:cubicBezTo>
                  <a:pt x="185387" y="732740"/>
                  <a:pt x="195262" y="735012"/>
                  <a:pt x="204787" y="738187"/>
                </a:cubicBezTo>
                <a:cubicBezTo>
                  <a:pt x="209550" y="739775"/>
                  <a:pt x="214898" y="740165"/>
                  <a:pt x="219075" y="742950"/>
                </a:cubicBezTo>
                <a:lnTo>
                  <a:pt x="233362" y="752475"/>
                </a:lnTo>
                <a:cubicBezTo>
                  <a:pt x="246062" y="750887"/>
                  <a:pt x="259766" y="752910"/>
                  <a:pt x="271462" y="747712"/>
                </a:cubicBezTo>
                <a:cubicBezTo>
                  <a:pt x="276049" y="745673"/>
                  <a:pt x="273980" y="737915"/>
                  <a:pt x="276225" y="733425"/>
                </a:cubicBezTo>
                <a:cubicBezTo>
                  <a:pt x="278785" y="728305"/>
                  <a:pt x="282575" y="723900"/>
                  <a:pt x="285750" y="719137"/>
                </a:cubicBezTo>
                <a:cubicBezTo>
                  <a:pt x="288925" y="709612"/>
                  <a:pt x="292840" y="700303"/>
                  <a:pt x="295275" y="690562"/>
                </a:cubicBezTo>
                <a:cubicBezTo>
                  <a:pt x="296862" y="684212"/>
                  <a:pt x="298156" y="677781"/>
                  <a:pt x="300037" y="671512"/>
                </a:cubicBezTo>
                <a:cubicBezTo>
                  <a:pt x="302922" y="661895"/>
                  <a:pt x="307127" y="652677"/>
                  <a:pt x="309562" y="642937"/>
                </a:cubicBezTo>
                <a:cubicBezTo>
                  <a:pt x="311150" y="636587"/>
                  <a:pt x="312444" y="630156"/>
                  <a:pt x="314325" y="623887"/>
                </a:cubicBezTo>
                <a:cubicBezTo>
                  <a:pt x="320063" y="604762"/>
                  <a:pt x="325233" y="594844"/>
                  <a:pt x="328612" y="576262"/>
                </a:cubicBezTo>
                <a:cubicBezTo>
                  <a:pt x="330620" y="565218"/>
                  <a:pt x="331787" y="554037"/>
                  <a:pt x="333375" y="542925"/>
                </a:cubicBezTo>
                <a:cubicBezTo>
                  <a:pt x="330200" y="533400"/>
                  <a:pt x="329686" y="522520"/>
                  <a:pt x="323850" y="514350"/>
                </a:cubicBezTo>
                <a:cubicBezTo>
                  <a:pt x="320932" y="510265"/>
                  <a:pt x="313482" y="512723"/>
                  <a:pt x="309562" y="509587"/>
                </a:cubicBezTo>
                <a:cubicBezTo>
                  <a:pt x="305093" y="506011"/>
                  <a:pt x="305156" y="497860"/>
                  <a:pt x="300037" y="495300"/>
                </a:cubicBezTo>
                <a:cubicBezTo>
                  <a:pt x="288328" y="489446"/>
                  <a:pt x="274356" y="489915"/>
                  <a:pt x="261937" y="485775"/>
                </a:cubicBezTo>
                <a:lnTo>
                  <a:pt x="233362" y="476250"/>
                </a:lnTo>
                <a:lnTo>
                  <a:pt x="190500" y="461962"/>
                </a:lnTo>
                <a:lnTo>
                  <a:pt x="176212" y="457200"/>
                </a:lnTo>
                <a:cubicBezTo>
                  <a:pt x="171450" y="454025"/>
                  <a:pt x="167284" y="449685"/>
                  <a:pt x="161925" y="447675"/>
                </a:cubicBezTo>
                <a:cubicBezTo>
                  <a:pt x="154346" y="444833"/>
                  <a:pt x="145922" y="445042"/>
                  <a:pt x="138112" y="442912"/>
                </a:cubicBezTo>
                <a:cubicBezTo>
                  <a:pt x="109338" y="435064"/>
                  <a:pt x="114909" y="436968"/>
                  <a:pt x="95250" y="423862"/>
                </a:cubicBezTo>
                <a:cubicBezTo>
                  <a:pt x="73562" y="391331"/>
                  <a:pt x="84551" y="414134"/>
                  <a:pt x="90487" y="342900"/>
                </a:cubicBezTo>
                <a:cubicBezTo>
                  <a:pt x="93503" y="306707"/>
                  <a:pt x="95694" y="291719"/>
                  <a:pt x="100012" y="257175"/>
                </a:cubicBezTo>
                <a:cubicBezTo>
                  <a:pt x="102878" y="208463"/>
                  <a:pt x="98771" y="193049"/>
                  <a:pt x="109537" y="157162"/>
                </a:cubicBezTo>
                <a:cubicBezTo>
                  <a:pt x="115377" y="137693"/>
                  <a:pt x="116625" y="128654"/>
                  <a:pt x="128587" y="114300"/>
                </a:cubicBezTo>
                <a:cubicBezTo>
                  <a:pt x="145039" y="94558"/>
                  <a:pt x="143842" y="99690"/>
                  <a:pt x="171450" y="90487"/>
                </a:cubicBezTo>
                <a:cubicBezTo>
                  <a:pt x="182310" y="86867"/>
                  <a:pt x="200025" y="71437"/>
                  <a:pt x="200025" y="71437"/>
                </a:cubicBezTo>
                <a:cubicBezTo>
                  <a:pt x="209389" y="57391"/>
                  <a:pt x="210088" y="54319"/>
                  <a:pt x="223837" y="42862"/>
                </a:cubicBezTo>
                <a:cubicBezTo>
                  <a:pt x="228234" y="39198"/>
                  <a:pt x="233362" y="36512"/>
                  <a:pt x="238125" y="33337"/>
                </a:cubicBezTo>
                <a:cubicBezTo>
                  <a:pt x="239712" y="28575"/>
                  <a:pt x="239751" y="22970"/>
                  <a:pt x="242887" y="19050"/>
                </a:cubicBezTo>
                <a:cubicBezTo>
                  <a:pt x="246463" y="14580"/>
                  <a:pt x="252055" y="12085"/>
                  <a:pt x="257175" y="9525"/>
                </a:cubicBezTo>
                <a:cubicBezTo>
                  <a:pt x="270478" y="2874"/>
                  <a:pt x="292507" y="1756"/>
                  <a:pt x="304800" y="0"/>
                </a:cubicBezTo>
                <a:cubicBezTo>
                  <a:pt x="343404" y="2412"/>
                  <a:pt x="381079" y="3188"/>
                  <a:pt x="419100" y="9525"/>
                </a:cubicBezTo>
                <a:cubicBezTo>
                  <a:pt x="425556" y="10601"/>
                  <a:pt x="431881" y="12406"/>
                  <a:pt x="438150" y="14287"/>
                </a:cubicBezTo>
                <a:cubicBezTo>
                  <a:pt x="438197" y="14301"/>
                  <a:pt x="473845" y="26186"/>
                  <a:pt x="481012" y="28575"/>
                </a:cubicBezTo>
                <a:cubicBezTo>
                  <a:pt x="493431" y="32715"/>
                  <a:pt x="506412" y="34925"/>
                  <a:pt x="519112" y="38100"/>
                </a:cubicBezTo>
                <a:cubicBezTo>
                  <a:pt x="528852" y="40535"/>
                  <a:pt x="538162" y="44450"/>
                  <a:pt x="547687" y="47625"/>
                </a:cubicBezTo>
                <a:cubicBezTo>
                  <a:pt x="552450" y="49212"/>
                  <a:pt x="556994" y="51764"/>
                  <a:pt x="561975" y="52387"/>
                </a:cubicBezTo>
                <a:cubicBezTo>
                  <a:pt x="574675" y="53975"/>
                  <a:pt x="587495" y="54791"/>
                  <a:pt x="600075" y="57150"/>
                </a:cubicBezTo>
                <a:cubicBezTo>
                  <a:pt x="612942" y="59563"/>
                  <a:pt x="625756" y="62536"/>
                  <a:pt x="638175" y="66675"/>
                </a:cubicBezTo>
                <a:cubicBezTo>
                  <a:pt x="642937" y="68262"/>
                  <a:pt x="647562" y="70348"/>
                  <a:pt x="652462" y="71437"/>
                </a:cubicBezTo>
                <a:cubicBezTo>
                  <a:pt x="661888" y="73532"/>
                  <a:pt x="671611" y="74105"/>
                  <a:pt x="681037" y="76200"/>
                </a:cubicBezTo>
                <a:cubicBezTo>
                  <a:pt x="685938" y="77289"/>
                  <a:pt x="690386" y="80064"/>
                  <a:pt x="695325" y="80962"/>
                </a:cubicBezTo>
                <a:cubicBezTo>
                  <a:pt x="707917" y="83252"/>
                  <a:pt x="720725" y="84137"/>
                  <a:pt x="733425" y="85725"/>
                </a:cubicBezTo>
                <a:cubicBezTo>
                  <a:pt x="763071" y="95606"/>
                  <a:pt x="742790" y="89503"/>
                  <a:pt x="795337" y="100012"/>
                </a:cubicBezTo>
                <a:cubicBezTo>
                  <a:pt x="805182" y="101981"/>
                  <a:pt x="823912" y="109537"/>
                  <a:pt x="823912" y="109537"/>
                </a:cubicBezTo>
                <a:cubicBezTo>
                  <a:pt x="846555" y="124632"/>
                  <a:pt x="832768" y="117251"/>
                  <a:pt x="866775" y="128587"/>
                </a:cubicBezTo>
                <a:cubicBezTo>
                  <a:pt x="871537" y="130175"/>
                  <a:pt x="876885" y="130565"/>
                  <a:pt x="881062" y="133350"/>
                </a:cubicBezTo>
                <a:cubicBezTo>
                  <a:pt x="893104" y="141378"/>
                  <a:pt x="895553" y="144820"/>
                  <a:pt x="909637" y="147637"/>
                </a:cubicBezTo>
                <a:cubicBezTo>
                  <a:pt x="935175" y="152745"/>
                  <a:pt x="943370" y="150776"/>
                  <a:pt x="966787" y="157162"/>
                </a:cubicBezTo>
                <a:cubicBezTo>
                  <a:pt x="983576" y="161741"/>
                  <a:pt x="997353" y="168826"/>
                  <a:pt x="1014412" y="171450"/>
                </a:cubicBezTo>
                <a:cubicBezTo>
                  <a:pt x="1028620" y="173636"/>
                  <a:pt x="1042987" y="174625"/>
                  <a:pt x="1057275" y="176212"/>
                </a:cubicBezTo>
                <a:cubicBezTo>
                  <a:pt x="1058862" y="180975"/>
                  <a:pt x="1059792" y="186010"/>
                  <a:pt x="1062037" y="190500"/>
                </a:cubicBezTo>
                <a:cubicBezTo>
                  <a:pt x="1064597" y="195619"/>
                  <a:pt x="1071365" y="199067"/>
                  <a:pt x="1071562" y="204787"/>
                </a:cubicBezTo>
                <a:cubicBezTo>
                  <a:pt x="1072986" y="246068"/>
                  <a:pt x="1069226" y="287378"/>
                  <a:pt x="1066800" y="328612"/>
                </a:cubicBezTo>
                <a:cubicBezTo>
                  <a:pt x="1066048" y="341389"/>
                  <a:pt x="1064327" y="354120"/>
                  <a:pt x="1062037" y="366712"/>
                </a:cubicBezTo>
                <a:cubicBezTo>
                  <a:pt x="1061139" y="371651"/>
                  <a:pt x="1060825" y="377450"/>
                  <a:pt x="1057275" y="381000"/>
                </a:cubicBezTo>
                <a:cubicBezTo>
                  <a:pt x="1053725" y="384550"/>
                  <a:pt x="1047750" y="384175"/>
                  <a:pt x="1042987" y="385762"/>
                </a:cubicBezTo>
                <a:cubicBezTo>
                  <a:pt x="1024159" y="383073"/>
                  <a:pt x="1004415" y="380882"/>
                  <a:pt x="985837" y="376237"/>
                </a:cubicBezTo>
                <a:cubicBezTo>
                  <a:pt x="980967" y="375019"/>
                  <a:pt x="976502" y="372300"/>
                  <a:pt x="971550" y="371475"/>
                </a:cubicBezTo>
                <a:cubicBezTo>
                  <a:pt x="961747" y="369841"/>
                  <a:pt x="888704" y="362714"/>
                  <a:pt x="881062" y="361950"/>
                </a:cubicBezTo>
                <a:lnTo>
                  <a:pt x="838200" y="347662"/>
                </a:lnTo>
                <a:cubicBezTo>
                  <a:pt x="823555" y="342780"/>
                  <a:pt x="810408" y="341905"/>
                  <a:pt x="795337" y="338137"/>
                </a:cubicBezTo>
                <a:cubicBezTo>
                  <a:pt x="790467" y="336919"/>
                  <a:pt x="785972" y="334359"/>
                  <a:pt x="781050" y="333375"/>
                </a:cubicBezTo>
                <a:cubicBezTo>
                  <a:pt x="770042" y="331173"/>
                  <a:pt x="758825" y="330200"/>
                  <a:pt x="747712" y="328612"/>
                </a:cubicBezTo>
                <a:cubicBezTo>
                  <a:pt x="737920" y="325348"/>
                  <a:pt x="724337" y="320415"/>
                  <a:pt x="714375" y="319087"/>
                </a:cubicBezTo>
                <a:cubicBezTo>
                  <a:pt x="696994" y="316770"/>
                  <a:pt x="679450" y="315912"/>
                  <a:pt x="661987" y="314325"/>
                </a:cubicBezTo>
                <a:cubicBezTo>
                  <a:pt x="622300" y="315912"/>
                  <a:pt x="581627" y="310156"/>
                  <a:pt x="542925" y="319087"/>
                </a:cubicBezTo>
                <a:cubicBezTo>
                  <a:pt x="535037" y="320907"/>
                  <a:pt x="539918" y="334998"/>
                  <a:pt x="538162" y="342900"/>
                </a:cubicBezTo>
                <a:cubicBezTo>
                  <a:pt x="536742" y="349290"/>
                  <a:pt x="534684" y="355532"/>
                  <a:pt x="533400" y="361950"/>
                </a:cubicBezTo>
                <a:cubicBezTo>
                  <a:pt x="525019" y="403855"/>
                  <a:pt x="533142" y="377008"/>
                  <a:pt x="523875" y="404812"/>
                </a:cubicBezTo>
                <a:cubicBezTo>
                  <a:pt x="522287" y="415925"/>
                  <a:pt x="519112" y="426924"/>
                  <a:pt x="519112" y="438150"/>
                </a:cubicBezTo>
                <a:cubicBezTo>
                  <a:pt x="519112" y="489621"/>
                  <a:pt x="518579" y="484172"/>
                  <a:pt x="528637" y="514350"/>
                </a:cubicBezTo>
                <a:cubicBezTo>
                  <a:pt x="530225" y="525462"/>
                  <a:pt x="526665" y="538707"/>
                  <a:pt x="533400" y="547687"/>
                </a:cubicBezTo>
                <a:cubicBezTo>
                  <a:pt x="538257" y="554163"/>
                  <a:pt x="549403" y="550320"/>
                  <a:pt x="557212" y="552450"/>
                </a:cubicBezTo>
                <a:cubicBezTo>
                  <a:pt x="566898" y="555092"/>
                  <a:pt x="576262" y="558800"/>
                  <a:pt x="585787" y="561975"/>
                </a:cubicBezTo>
                <a:lnTo>
                  <a:pt x="614362" y="571500"/>
                </a:lnTo>
                <a:cubicBezTo>
                  <a:pt x="620571" y="573570"/>
                  <a:pt x="627143" y="574381"/>
                  <a:pt x="633412" y="576262"/>
                </a:cubicBezTo>
                <a:cubicBezTo>
                  <a:pt x="643029" y="579147"/>
                  <a:pt x="652462" y="582612"/>
                  <a:pt x="661987" y="585787"/>
                </a:cubicBezTo>
                <a:lnTo>
                  <a:pt x="690562" y="595312"/>
                </a:lnTo>
                <a:cubicBezTo>
                  <a:pt x="701212" y="598862"/>
                  <a:pt x="712787" y="598487"/>
                  <a:pt x="723900" y="600075"/>
                </a:cubicBezTo>
                <a:cubicBezTo>
                  <a:pt x="728662" y="601662"/>
                  <a:pt x="733360" y="603458"/>
                  <a:pt x="738187" y="604837"/>
                </a:cubicBezTo>
                <a:cubicBezTo>
                  <a:pt x="744481" y="606635"/>
                  <a:pt x="752126" y="605511"/>
                  <a:pt x="757237" y="609600"/>
                </a:cubicBezTo>
                <a:cubicBezTo>
                  <a:pt x="761157" y="612736"/>
                  <a:pt x="760412" y="619125"/>
                  <a:pt x="762000" y="623887"/>
                </a:cubicBezTo>
                <a:cubicBezTo>
                  <a:pt x="760412" y="642937"/>
                  <a:pt x="759608" y="662069"/>
                  <a:pt x="757237" y="681037"/>
                </a:cubicBezTo>
                <a:cubicBezTo>
                  <a:pt x="754841" y="700201"/>
                  <a:pt x="747712" y="738187"/>
                  <a:pt x="747712" y="738187"/>
                </a:cubicBezTo>
                <a:cubicBezTo>
                  <a:pt x="746125" y="760412"/>
                  <a:pt x="746255" y="782827"/>
                  <a:pt x="742950" y="804862"/>
                </a:cubicBezTo>
                <a:cubicBezTo>
                  <a:pt x="741461" y="814791"/>
                  <a:pt x="741138" y="827009"/>
                  <a:pt x="733425" y="833437"/>
                </a:cubicBezTo>
                <a:cubicBezTo>
                  <a:pt x="728397" y="837627"/>
                  <a:pt x="720815" y="829846"/>
                  <a:pt x="714375" y="828675"/>
                </a:cubicBezTo>
                <a:cubicBezTo>
                  <a:pt x="703331" y="826667"/>
                  <a:pt x="692081" y="825920"/>
                  <a:pt x="681037" y="823912"/>
                </a:cubicBezTo>
                <a:cubicBezTo>
                  <a:pt x="623950" y="813533"/>
                  <a:pt x="693634" y="824595"/>
                  <a:pt x="647700" y="814387"/>
                </a:cubicBezTo>
                <a:cubicBezTo>
                  <a:pt x="631907" y="810877"/>
                  <a:pt x="600953" y="807390"/>
                  <a:pt x="585787" y="804862"/>
                </a:cubicBezTo>
                <a:cubicBezTo>
                  <a:pt x="573990" y="802896"/>
                  <a:pt x="554922" y="798765"/>
                  <a:pt x="542925" y="795337"/>
                </a:cubicBezTo>
                <a:cubicBezTo>
                  <a:pt x="538098" y="793958"/>
                  <a:pt x="533400" y="792162"/>
                  <a:pt x="528637" y="790575"/>
                </a:cubicBezTo>
                <a:cubicBezTo>
                  <a:pt x="504825" y="798512"/>
                  <a:pt x="515938" y="790575"/>
                  <a:pt x="504825" y="823912"/>
                </a:cubicBezTo>
                <a:lnTo>
                  <a:pt x="500062" y="838200"/>
                </a:lnTo>
                <a:lnTo>
                  <a:pt x="495300" y="852487"/>
                </a:lnTo>
                <a:cubicBezTo>
                  <a:pt x="493712" y="863600"/>
                  <a:pt x="491989" y="874694"/>
                  <a:pt x="490537" y="885825"/>
                </a:cubicBezTo>
                <a:cubicBezTo>
                  <a:pt x="487226" y="911208"/>
                  <a:pt x="486032" y="936924"/>
                  <a:pt x="481012" y="962025"/>
                </a:cubicBezTo>
                <a:cubicBezTo>
                  <a:pt x="477736" y="978407"/>
                  <a:pt x="475974" y="989183"/>
                  <a:pt x="471487" y="1004887"/>
                </a:cubicBezTo>
                <a:cubicBezTo>
                  <a:pt x="470108" y="1009714"/>
                  <a:pt x="466725" y="1019175"/>
                  <a:pt x="476250" y="1014412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510540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Proposed Index Sites</a:t>
            </a:r>
          </a:p>
          <a:p>
            <a:r>
              <a:rPr lang="en-US" dirty="0" smtClean="0"/>
              <a:t>          C </a:t>
            </a:r>
            <a:r>
              <a:rPr lang="en-US" dirty="0" err="1"/>
              <a:t>b</a:t>
            </a:r>
            <a:r>
              <a:rPr lang="en-US" dirty="0" err="1" smtClean="0"/>
              <a:t>airdi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57200" y="5791200"/>
            <a:ext cx="304800" cy="152400"/>
          </a:xfrm>
          <a:prstGeom prst="ellipse">
            <a:avLst/>
          </a:pr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91400" y="228600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Proposed Index Sites</a:t>
            </a:r>
          </a:p>
          <a:p>
            <a:r>
              <a:rPr lang="en-US" dirty="0"/>
              <a:t> </a:t>
            </a:r>
            <a:r>
              <a:rPr lang="en-US" dirty="0" smtClean="0"/>
              <a:t>           C </a:t>
            </a:r>
            <a:r>
              <a:rPr lang="en-US" dirty="0" err="1" smtClean="0"/>
              <a:t>opilio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C </a:t>
            </a:r>
            <a:r>
              <a:rPr lang="en-US" dirty="0" err="1"/>
              <a:t>b</a:t>
            </a:r>
            <a:r>
              <a:rPr lang="en-US" dirty="0" err="1" smtClean="0"/>
              <a:t>airdi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7543800" y="914400"/>
            <a:ext cx="304800" cy="152400"/>
          </a:xfrm>
          <a:prstGeom prst="ellipse">
            <a:avLst/>
          </a:pr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543800" y="1143000"/>
            <a:ext cx="304800" cy="152400"/>
          </a:xfrm>
          <a:prstGeom prst="ellipse">
            <a:avLst/>
          </a:pr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543800" y="381000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Proposed Index Sites</a:t>
            </a:r>
          </a:p>
          <a:p>
            <a:r>
              <a:rPr lang="en-US" dirty="0"/>
              <a:t> </a:t>
            </a:r>
            <a:r>
              <a:rPr lang="en-US" dirty="0" smtClean="0"/>
              <a:t>           C </a:t>
            </a:r>
            <a:r>
              <a:rPr lang="en-US" dirty="0" err="1" smtClean="0"/>
              <a:t>opilio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C </a:t>
            </a:r>
            <a:r>
              <a:rPr lang="en-US" dirty="0" err="1"/>
              <a:t>b</a:t>
            </a:r>
            <a:r>
              <a:rPr lang="en-US" dirty="0" err="1" smtClean="0"/>
              <a:t>airdi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96200" y="1066800"/>
            <a:ext cx="304800" cy="152400"/>
          </a:xfrm>
          <a:prstGeom prst="ellipse">
            <a:avLst/>
          </a:pr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696200" y="1295400"/>
            <a:ext cx="304800" cy="152400"/>
          </a:xfrm>
          <a:prstGeom prst="ellipse">
            <a:avLst/>
          </a:prstGeom>
          <a:solidFill>
            <a:schemeClr val="accent2">
              <a:lumMod val="60000"/>
              <a:lumOff val="40000"/>
              <a:alpha val="2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9600" y="2819400"/>
            <a:ext cx="6858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Cb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276600" y="6031468"/>
            <a:ext cx="6858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Cb</a:t>
            </a:r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86000" y="5345668"/>
            <a:ext cx="6858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Cb</a:t>
            </a:r>
            <a:r>
              <a:rPr lang="en-US" dirty="0" smtClean="0"/>
              <a:t> 2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pilio_station_multiOverl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253" y="0"/>
            <a:ext cx="7525493" cy="6858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1905000" y="76200"/>
            <a:ext cx="1321457" cy="888206"/>
          </a:xfrm>
          <a:custGeom>
            <a:avLst/>
            <a:gdLst>
              <a:gd name="connsiteX0" fmla="*/ 652462 w 1321457"/>
              <a:gd name="connsiteY0" fmla="*/ 2381 h 888206"/>
              <a:gd name="connsiteX1" fmla="*/ 700087 w 1321457"/>
              <a:gd name="connsiteY1" fmla="*/ 11906 h 888206"/>
              <a:gd name="connsiteX2" fmla="*/ 714375 w 1321457"/>
              <a:gd name="connsiteY2" fmla="*/ 16668 h 888206"/>
              <a:gd name="connsiteX3" fmla="*/ 742950 w 1321457"/>
              <a:gd name="connsiteY3" fmla="*/ 21431 h 888206"/>
              <a:gd name="connsiteX4" fmla="*/ 757237 w 1321457"/>
              <a:gd name="connsiteY4" fmla="*/ 26193 h 888206"/>
              <a:gd name="connsiteX5" fmla="*/ 776287 w 1321457"/>
              <a:gd name="connsiteY5" fmla="*/ 30956 h 888206"/>
              <a:gd name="connsiteX6" fmla="*/ 804862 w 1321457"/>
              <a:gd name="connsiteY6" fmla="*/ 40481 h 888206"/>
              <a:gd name="connsiteX7" fmla="*/ 819150 w 1321457"/>
              <a:gd name="connsiteY7" fmla="*/ 45243 h 888206"/>
              <a:gd name="connsiteX8" fmla="*/ 838200 w 1321457"/>
              <a:gd name="connsiteY8" fmla="*/ 50006 h 888206"/>
              <a:gd name="connsiteX9" fmla="*/ 866775 w 1321457"/>
              <a:gd name="connsiteY9" fmla="*/ 59531 h 888206"/>
              <a:gd name="connsiteX10" fmla="*/ 909637 w 1321457"/>
              <a:gd name="connsiteY10" fmla="*/ 73818 h 888206"/>
              <a:gd name="connsiteX11" fmla="*/ 928687 w 1321457"/>
              <a:gd name="connsiteY11" fmla="*/ 83343 h 888206"/>
              <a:gd name="connsiteX12" fmla="*/ 962025 w 1321457"/>
              <a:gd name="connsiteY12" fmla="*/ 92868 h 888206"/>
              <a:gd name="connsiteX13" fmla="*/ 1004887 w 1321457"/>
              <a:gd name="connsiteY13" fmla="*/ 107156 h 888206"/>
              <a:gd name="connsiteX14" fmla="*/ 1019175 w 1321457"/>
              <a:gd name="connsiteY14" fmla="*/ 111918 h 888206"/>
              <a:gd name="connsiteX15" fmla="*/ 1038225 w 1321457"/>
              <a:gd name="connsiteY15" fmla="*/ 116681 h 888206"/>
              <a:gd name="connsiteX16" fmla="*/ 1052512 w 1321457"/>
              <a:gd name="connsiteY16" fmla="*/ 121443 h 888206"/>
              <a:gd name="connsiteX17" fmla="*/ 1085850 w 1321457"/>
              <a:gd name="connsiteY17" fmla="*/ 126206 h 888206"/>
              <a:gd name="connsiteX18" fmla="*/ 1128712 w 1321457"/>
              <a:gd name="connsiteY18" fmla="*/ 135731 h 888206"/>
              <a:gd name="connsiteX19" fmla="*/ 1143000 w 1321457"/>
              <a:gd name="connsiteY19" fmla="*/ 140493 h 888206"/>
              <a:gd name="connsiteX20" fmla="*/ 1162050 w 1321457"/>
              <a:gd name="connsiteY20" fmla="*/ 145256 h 888206"/>
              <a:gd name="connsiteX21" fmla="*/ 1190625 w 1321457"/>
              <a:gd name="connsiteY21" fmla="*/ 154781 h 888206"/>
              <a:gd name="connsiteX22" fmla="*/ 1209675 w 1321457"/>
              <a:gd name="connsiteY22" fmla="*/ 159543 h 888206"/>
              <a:gd name="connsiteX23" fmla="*/ 1252537 w 1321457"/>
              <a:gd name="connsiteY23" fmla="*/ 173831 h 888206"/>
              <a:gd name="connsiteX24" fmla="*/ 1266825 w 1321457"/>
              <a:gd name="connsiteY24" fmla="*/ 178593 h 888206"/>
              <a:gd name="connsiteX25" fmla="*/ 1304925 w 1321457"/>
              <a:gd name="connsiteY25" fmla="*/ 221456 h 888206"/>
              <a:gd name="connsiteX26" fmla="*/ 1309687 w 1321457"/>
              <a:gd name="connsiteY26" fmla="*/ 359568 h 888206"/>
              <a:gd name="connsiteX27" fmla="*/ 1295400 w 1321457"/>
              <a:gd name="connsiteY27" fmla="*/ 407193 h 888206"/>
              <a:gd name="connsiteX28" fmla="*/ 1281112 w 1321457"/>
              <a:gd name="connsiteY28" fmla="*/ 421481 h 888206"/>
              <a:gd name="connsiteX29" fmla="*/ 1276350 w 1321457"/>
              <a:gd name="connsiteY29" fmla="*/ 435768 h 888206"/>
              <a:gd name="connsiteX30" fmla="*/ 1228725 w 1321457"/>
              <a:gd name="connsiteY30" fmla="*/ 473868 h 888206"/>
              <a:gd name="connsiteX31" fmla="*/ 1200150 w 1321457"/>
              <a:gd name="connsiteY31" fmla="*/ 483393 h 888206"/>
              <a:gd name="connsiteX32" fmla="*/ 1185862 w 1321457"/>
              <a:gd name="connsiteY32" fmla="*/ 488156 h 888206"/>
              <a:gd name="connsiteX33" fmla="*/ 1171575 w 1321457"/>
              <a:gd name="connsiteY33" fmla="*/ 483393 h 888206"/>
              <a:gd name="connsiteX34" fmla="*/ 1152525 w 1321457"/>
              <a:gd name="connsiteY34" fmla="*/ 478631 h 888206"/>
              <a:gd name="connsiteX35" fmla="*/ 1119187 w 1321457"/>
              <a:gd name="connsiteY35" fmla="*/ 464343 h 888206"/>
              <a:gd name="connsiteX36" fmla="*/ 1042987 w 1321457"/>
              <a:gd name="connsiteY36" fmla="*/ 469106 h 888206"/>
              <a:gd name="connsiteX37" fmla="*/ 1023937 w 1321457"/>
              <a:gd name="connsiteY37" fmla="*/ 497681 h 888206"/>
              <a:gd name="connsiteX38" fmla="*/ 1014412 w 1321457"/>
              <a:gd name="connsiteY38" fmla="*/ 535781 h 888206"/>
              <a:gd name="connsiteX39" fmla="*/ 1004887 w 1321457"/>
              <a:gd name="connsiteY39" fmla="*/ 564356 h 888206"/>
              <a:gd name="connsiteX40" fmla="*/ 1000125 w 1321457"/>
              <a:gd name="connsiteY40" fmla="*/ 583406 h 888206"/>
              <a:gd name="connsiteX41" fmla="*/ 985837 w 1321457"/>
              <a:gd name="connsiteY41" fmla="*/ 626268 h 888206"/>
              <a:gd name="connsiteX42" fmla="*/ 981075 w 1321457"/>
              <a:gd name="connsiteY42" fmla="*/ 645318 h 888206"/>
              <a:gd name="connsiteX43" fmla="*/ 976312 w 1321457"/>
              <a:gd name="connsiteY43" fmla="*/ 659606 h 888206"/>
              <a:gd name="connsiteX44" fmla="*/ 971550 w 1321457"/>
              <a:gd name="connsiteY44" fmla="*/ 678656 h 888206"/>
              <a:gd name="connsiteX45" fmla="*/ 962025 w 1321457"/>
              <a:gd name="connsiteY45" fmla="*/ 707231 h 888206"/>
              <a:gd name="connsiteX46" fmla="*/ 952500 w 1321457"/>
              <a:gd name="connsiteY46" fmla="*/ 721518 h 888206"/>
              <a:gd name="connsiteX47" fmla="*/ 942975 w 1321457"/>
              <a:gd name="connsiteY47" fmla="*/ 769143 h 888206"/>
              <a:gd name="connsiteX48" fmla="*/ 928687 w 1321457"/>
              <a:gd name="connsiteY48" fmla="*/ 873918 h 888206"/>
              <a:gd name="connsiteX49" fmla="*/ 919162 w 1321457"/>
              <a:gd name="connsiteY49" fmla="*/ 888206 h 888206"/>
              <a:gd name="connsiteX50" fmla="*/ 871537 w 1321457"/>
              <a:gd name="connsiteY50" fmla="*/ 883443 h 888206"/>
              <a:gd name="connsiteX51" fmla="*/ 842962 w 1321457"/>
              <a:gd name="connsiteY51" fmla="*/ 869156 h 888206"/>
              <a:gd name="connsiteX52" fmla="*/ 814387 w 1321457"/>
              <a:gd name="connsiteY52" fmla="*/ 859631 h 888206"/>
              <a:gd name="connsiteX53" fmla="*/ 800100 w 1321457"/>
              <a:gd name="connsiteY53" fmla="*/ 854868 h 888206"/>
              <a:gd name="connsiteX54" fmla="*/ 766762 w 1321457"/>
              <a:gd name="connsiteY54" fmla="*/ 850106 h 888206"/>
              <a:gd name="connsiteX55" fmla="*/ 738187 w 1321457"/>
              <a:gd name="connsiteY55" fmla="*/ 845343 h 888206"/>
              <a:gd name="connsiteX56" fmla="*/ 671512 w 1321457"/>
              <a:gd name="connsiteY56" fmla="*/ 831056 h 888206"/>
              <a:gd name="connsiteX57" fmla="*/ 628650 w 1321457"/>
              <a:gd name="connsiteY57" fmla="*/ 816768 h 888206"/>
              <a:gd name="connsiteX58" fmla="*/ 609600 w 1321457"/>
              <a:gd name="connsiteY58" fmla="*/ 812006 h 888206"/>
              <a:gd name="connsiteX59" fmla="*/ 595312 w 1321457"/>
              <a:gd name="connsiteY59" fmla="*/ 807243 h 888206"/>
              <a:gd name="connsiteX60" fmla="*/ 557212 w 1321457"/>
              <a:gd name="connsiteY60" fmla="*/ 797718 h 888206"/>
              <a:gd name="connsiteX61" fmla="*/ 528637 w 1321457"/>
              <a:gd name="connsiteY61" fmla="*/ 788193 h 888206"/>
              <a:gd name="connsiteX62" fmla="*/ 514350 w 1321457"/>
              <a:gd name="connsiteY62" fmla="*/ 783431 h 888206"/>
              <a:gd name="connsiteX63" fmla="*/ 495300 w 1321457"/>
              <a:gd name="connsiteY63" fmla="*/ 773906 h 888206"/>
              <a:gd name="connsiteX64" fmla="*/ 466725 w 1321457"/>
              <a:gd name="connsiteY64" fmla="*/ 769143 h 888206"/>
              <a:gd name="connsiteX65" fmla="*/ 442912 w 1321457"/>
              <a:gd name="connsiteY65" fmla="*/ 764381 h 888206"/>
              <a:gd name="connsiteX66" fmla="*/ 414337 w 1321457"/>
              <a:gd name="connsiteY66" fmla="*/ 754856 h 888206"/>
              <a:gd name="connsiteX67" fmla="*/ 381000 w 1321457"/>
              <a:gd name="connsiteY67" fmla="*/ 745331 h 888206"/>
              <a:gd name="connsiteX68" fmla="*/ 347662 w 1321457"/>
              <a:gd name="connsiteY68" fmla="*/ 731043 h 888206"/>
              <a:gd name="connsiteX69" fmla="*/ 304800 w 1321457"/>
              <a:gd name="connsiteY69" fmla="*/ 702468 h 888206"/>
              <a:gd name="connsiteX70" fmla="*/ 290512 w 1321457"/>
              <a:gd name="connsiteY70" fmla="*/ 692943 h 888206"/>
              <a:gd name="connsiteX71" fmla="*/ 276225 w 1321457"/>
              <a:gd name="connsiteY71" fmla="*/ 688181 h 888206"/>
              <a:gd name="connsiteX72" fmla="*/ 257175 w 1321457"/>
              <a:gd name="connsiteY72" fmla="*/ 678656 h 888206"/>
              <a:gd name="connsiteX73" fmla="*/ 228600 w 1321457"/>
              <a:gd name="connsiteY73" fmla="*/ 669131 h 888206"/>
              <a:gd name="connsiteX74" fmla="*/ 190500 w 1321457"/>
              <a:gd name="connsiteY74" fmla="*/ 635793 h 888206"/>
              <a:gd name="connsiteX75" fmla="*/ 161925 w 1321457"/>
              <a:gd name="connsiteY75" fmla="*/ 626268 h 888206"/>
              <a:gd name="connsiteX76" fmla="*/ 142875 w 1321457"/>
              <a:gd name="connsiteY76" fmla="*/ 607218 h 888206"/>
              <a:gd name="connsiteX77" fmla="*/ 114300 w 1321457"/>
              <a:gd name="connsiteY77" fmla="*/ 588168 h 888206"/>
              <a:gd name="connsiteX78" fmla="*/ 80962 w 1321457"/>
              <a:gd name="connsiteY78" fmla="*/ 554831 h 888206"/>
              <a:gd name="connsiteX79" fmla="*/ 66675 w 1321457"/>
              <a:gd name="connsiteY79" fmla="*/ 545306 h 888206"/>
              <a:gd name="connsiteX80" fmla="*/ 47625 w 1321457"/>
              <a:gd name="connsiteY80" fmla="*/ 516731 h 888206"/>
              <a:gd name="connsiteX81" fmla="*/ 33337 w 1321457"/>
              <a:gd name="connsiteY81" fmla="*/ 502443 h 888206"/>
              <a:gd name="connsiteX82" fmla="*/ 14287 w 1321457"/>
              <a:gd name="connsiteY82" fmla="*/ 473868 h 888206"/>
              <a:gd name="connsiteX83" fmla="*/ 0 w 1321457"/>
              <a:gd name="connsiteY83" fmla="*/ 397668 h 888206"/>
              <a:gd name="connsiteX84" fmla="*/ 9525 w 1321457"/>
              <a:gd name="connsiteY84" fmla="*/ 359568 h 888206"/>
              <a:gd name="connsiteX85" fmla="*/ 19050 w 1321457"/>
              <a:gd name="connsiteY85" fmla="*/ 345281 h 888206"/>
              <a:gd name="connsiteX86" fmla="*/ 23812 w 1321457"/>
              <a:gd name="connsiteY86" fmla="*/ 330993 h 888206"/>
              <a:gd name="connsiteX87" fmla="*/ 33337 w 1321457"/>
              <a:gd name="connsiteY87" fmla="*/ 316706 h 888206"/>
              <a:gd name="connsiteX88" fmla="*/ 61912 w 1321457"/>
              <a:gd name="connsiteY88" fmla="*/ 302418 h 888206"/>
              <a:gd name="connsiteX89" fmla="*/ 104775 w 1321457"/>
              <a:gd name="connsiteY89" fmla="*/ 269081 h 888206"/>
              <a:gd name="connsiteX90" fmla="*/ 133350 w 1321457"/>
              <a:gd name="connsiteY90" fmla="*/ 254793 h 888206"/>
              <a:gd name="connsiteX91" fmla="*/ 152400 w 1321457"/>
              <a:gd name="connsiteY91" fmla="*/ 245268 h 888206"/>
              <a:gd name="connsiteX92" fmla="*/ 171450 w 1321457"/>
              <a:gd name="connsiteY92" fmla="*/ 230981 h 888206"/>
              <a:gd name="connsiteX93" fmla="*/ 204787 w 1321457"/>
              <a:gd name="connsiteY93" fmla="*/ 216693 h 888206"/>
              <a:gd name="connsiteX94" fmla="*/ 219075 w 1321457"/>
              <a:gd name="connsiteY94" fmla="*/ 207168 h 888206"/>
              <a:gd name="connsiteX95" fmla="*/ 238125 w 1321457"/>
              <a:gd name="connsiteY95" fmla="*/ 202406 h 888206"/>
              <a:gd name="connsiteX96" fmla="*/ 266700 w 1321457"/>
              <a:gd name="connsiteY96" fmla="*/ 192881 h 888206"/>
              <a:gd name="connsiteX97" fmla="*/ 304800 w 1321457"/>
              <a:gd name="connsiteY97" fmla="*/ 183356 h 888206"/>
              <a:gd name="connsiteX98" fmla="*/ 347662 w 1321457"/>
              <a:gd name="connsiteY98" fmla="*/ 164306 h 888206"/>
              <a:gd name="connsiteX99" fmla="*/ 390525 w 1321457"/>
              <a:gd name="connsiteY99" fmla="*/ 150018 h 888206"/>
              <a:gd name="connsiteX100" fmla="*/ 433387 w 1321457"/>
              <a:gd name="connsiteY100" fmla="*/ 135731 h 888206"/>
              <a:gd name="connsiteX101" fmla="*/ 447675 w 1321457"/>
              <a:gd name="connsiteY101" fmla="*/ 126206 h 888206"/>
              <a:gd name="connsiteX102" fmla="*/ 466725 w 1321457"/>
              <a:gd name="connsiteY102" fmla="*/ 121443 h 888206"/>
              <a:gd name="connsiteX103" fmla="*/ 481012 w 1321457"/>
              <a:gd name="connsiteY103" fmla="*/ 116681 h 888206"/>
              <a:gd name="connsiteX104" fmla="*/ 509587 w 1321457"/>
              <a:gd name="connsiteY104" fmla="*/ 97631 h 888206"/>
              <a:gd name="connsiteX105" fmla="*/ 523875 w 1321457"/>
              <a:gd name="connsiteY105" fmla="*/ 88106 h 888206"/>
              <a:gd name="connsiteX106" fmla="*/ 552450 w 1321457"/>
              <a:gd name="connsiteY106" fmla="*/ 73818 h 888206"/>
              <a:gd name="connsiteX107" fmla="*/ 571500 w 1321457"/>
              <a:gd name="connsiteY107" fmla="*/ 59531 h 888206"/>
              <a:gd name="connsiteX108" fmla="*/ 600075 w 1321457"/>
              <a:gd name="connsiteY108" fmla="*/ 50006 h 888206"/>
              <a:gd name="connsiteX109" fmla="*/ 628650 w 1321457"/>
              <a:gd name="connsiteY109" fmla="*/ 30956 h 888206"/>
              <a:gd name="connsiteX110" fmla="*/ 642937 w 1321457"/>
              <a:gd name="connsiteY110" fmla="*/ 26193 h 888206"/>
              <a:gd name="connsiteX111" fmla="*/ 652462 w 1321457"/>
              <a:gd name="connsiteY111" fmla="*/ 2381 h 88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321457" h="888206">
                <a:moveTo>
                  <a:pt x="652462" y="2381"/>
                </a:moveTo>
                <a:cubicBezTo>
                  <a:pt x="661987" y="0"/>
                  <a:pt x="680186" y="6220"/>
                  <a:pt x="700087" y="11906"/>
                </a:cubicBezTo>
                <a:cubicBezTo>
                  <a:pt x="704914" y="13285"/>
                  <a:pt x="709474" y="15579"/>
                  <a:pt x="714375" y="16668"/>
                </a:cubicBezTo>
                <a:cubicBezTo>
                  <a:pt x="723801" y="18763"/>
                  <a:pt x="733524" y="19336"/>
                  <a:pt x="742950" y="21431"/>
                </a:cubicBezTo>
                <a:cubicBezTo>
                  <a:pt x="747850" y="22520"/>
                  <a:pt x="752410" y="24814"/>
                  <a:pt x="757237" y="26193"/>
                </a:cubicBezTo>
                <a:cubicBezTo>
                  <a:pt x="763531" y="27991"/>
                  <a:pt x="770018" y="29075"/>
                  <a:pt x="776287" y="30956"/>
                </a:cubicBezTo>
                <a:cubicBezTo>
                  <a:pt x="785904" y="33841"/>
                  <a:pt x="795337" y="37306"/>
                  <a:pt x="804862" y="40481"/>
                </a:cubicBezTo>
                <a:cubicBezTo>
                  <a:pt x="809625" y="42068"/>
                  <a:pt x="814280" y="44025"/>
                  <a:pt x="819150" y="45243"/>
                </a:cubicBezTo>
                <a:cubicBezTo>
                  <a:pt x="825500" y="46831"/>
                  <a:pt x="831931" y="48125"/>
                  <a:pt x="838200" y="50006"/>
                </a:cubicBezTo>
                <a:cubicBezTo>
                  <a:pt x="847817" y="52891"/>
                  <a:pt x="857250" y="56356"/>
                  <a:pt x="866775" y="59531"/>
                </a:cubicBezTo>
                <a:lnTo>
                  <a:pt x="909637" y="73818"/>
                </a:lnTo>
                <a:cubicBezTo>
                  <a:pt x="916372" y="76063"/>
                  <a:pt x="922162" y="80546"/>
                  <a:pt x="928687" y="83343"/>
                </a:cubicBezTo>
                <a:cubicBezTo>
                  <a:pt x="941142" y="88681"/>
                  <a:pt x="948590" y="88838"/>
                  <a:pt x="962025" y="92868"/>
                </a:cubicBezTo>
                <a:cubicBezTo>
                  <a:pt x="962092" y="92888"/>
                  <a:pt x="997710" y="104764"/>
                  <a:pt x="1004887" y="107156"/>
                </a:cubicBezTo>
                <a:cubicBezTo>
                  <a:pt x="1009650" y="108744"/>
                  <a:pt x="1014305" y="110700"/>
                  <a:pt x="1019175" y="111918"/>
                </a:cubicBezTo>
                <a:cubicBezTo>
                  <a:pt x="1025525" y="113506"/>
                  <a:pt x="1031931" y="114883"/>
                  <a:pt x="1038225" y="116681"/>
                </a:cubicBezTo>
                <a:cubicBezTo>
                  <a:pt x="1043052" y="118060"/>
                  <a:pt x="1047590" y="120459"/>
                  <a:pt x="1052512" y="121443"/>
                </a:cubicBezTo>
                <a:cubicBezTo>
                  <a:pt x="1063520" y="123645"/>
                  <a:pt x="1074737" y="124618"/>
                  <a:pt x="1085850" y="126206"/>
                </a:cubicBezTo>
                <a:cubicBezTo>
                  <a:pt x="1118011" y="136926"/>
                  <a:pt x="1078425" y="124556"/>
                  <a:pt x="1128712" y="135731"/>
                </a:cubicBezTo>
                <a:cubicBezTo>
                  <a:pt x="1133613" y="136820"/>
                  <a:pt x="1138173" y="139114"/>
                  <a:pt x="1143000" y="140493"/>
                </a:cubicBezTo>
                <a:cubicBezTo>
                  <a:pt x="1149294" y="142291"/>
                  <a:pt x="1155781" y="143375"/>
                  <a:pt x="1162050" y="145256"/>
                </a:cubicBezTo>
                <a:cubicBezTo>
                  <a:pt x="1171667" y="148141"/>
                  <a:pt x="1180884" y="152346"/>
                  <a:pt x="1190625" y="154781"/>
                </a:cubicBezTo>
                <a:cubicBezTo>
                  <a:pt x="1196975" y="156368"/>
                  <a:pt x="1203406" y="157662"/>
                  <a:pt x="1209675" y="159543"/>
                </a:cubicBezTo>
                <a:cubicBezTo>
                  <a:pt x="1209742" y="159563"/>
                  <a:pt x="1245360" y="171439"/>
                  <a:pt x="1252537" y="173831"/>
                </a:cubicBezTo>
                <a:lnTo>
                  <a:pt x="1266825" y="178593"/>
                </a:lnTo>
                <a:cubicBezTo>
                  <a:pt x="1299447" y="211215"/>
                  <a:pt x="1287928" y="195960"/>
                  <a:pt x="1304925" y="221456"/>
                </a:cubicBezTo>
                <a:cubicBezTo>
                  <a:pt x="1321457" y="287583"/>
                  <a:pt x="1317846" y="257575"/>
                  <a:pt x="1309687" y="359568"/>
                </a:cubicBezTo>
                <a:cubicBezTo>
                  <a:pt x="1309124" y="366607"/>
                  <a:pt x="1296819" y="405774"/>
                  <a:pt x="1295400" y="407193"/>
                </a:cubicBezTo>
                <a:lnTo>
                  <a:pt x="1281112" y="421481"/>
                </a:lnTo>
                <a:cubicBezTo>
                  <a:pt x="1279525" y="426243"/>
                  <a:pt x="1278788" y="431380"/>
                  <a:pt x="1276350" y="435768"/>
                </a:cubicBezTo>
                <a:cubicBezTo>
                  <a:pt x="1256766" y="471019"/>
                  <a:pt x="1263743" y="462195"/>
                  <a:pt x="1228725" y="473868"/>
                </a:cubicBezTo>
                <a:lnTo>
                  <a:pt x="1200150" y="483393"/>
                </a:lnTo>
                <a:lnTo>
                  <a:pt x="1185862" y="488156"/>
                </a:lnTo>
                <a:cubicBezTo>
                  <a:pt x="1181100" y="486568"/>
                  <a:pt x="1176402" y="484772"/>
                  <a:pt x="1171575" y="483393"/>
                </a:cubicBezTo>
                <a:cubicBezTo>
                  <a:pt x="1165281" y="481595"/>
                  <a:pt x="1158541" y="481209"/>
                  <a:pt x="1152525" y="478631"/>
                </a:cubicBezTo>
                <a:cubicBezTo>
                  <a:pt x="1106472" y="458895"/>
                  <a:pt x="1173887" y="478019"/>
                  <a:pt x="1119187" y="464343"/>
                </a:cubicBezTo>
                <a:lnTo>
                  <a:pt x="1042987" y="469106"/>
                </a:lnTo>
                <a:cubicBezTo>
                  <a:pt x="1032182" y="472888"/>
                  <a:pt x="1023937" y="497681"/>
                  <a:pt x="1023937" y="497681"/>
                </a:cubicBezTo>
                <a:cubicBezTo>
                  <a:pt x="1009485" y="541039"/>
                  <a:pt x="1031657" y="472551"/>
                  <a:pt x="1014412" y="535781"/>
                </a:cubicBezTo>
                <a:cubicBezTo>
                  <a:pt x="1011770" y="545467"/>
                  <a:pt x="1007322" y="554615"/>
                  <a:pt x="1004887" y="564356"/>
                </a:cubicBezTo>
                <a:cubicBezTo>
                  <a:pt x="1003300" y="570706"/>
                  <a:pt x="1002006" y="577137"/>
                  <a:pt x="1000125" y="583406"/>
                </a:cubicBezTo>
                <a:cubicBezTo>
                  <a:pt x="1000111" y="583453"/>
                  <a:pt x="988226" y="619101"/>
                  <a:pt x="985837" y="626268"/>
                </a:cubicBezTo>
                <a:cubicBezTo>
                  <a:pt x="983767" y="632477"/>
                  <a:pt x="982873" y="639024"/>
                  <a:pt x="981075" y="645318"/>
                </a:cubicBezTo>
                <a:cubicBezTo>
                  <a:pt x="979696" y="650145"/>
                  <a:pt x="977691" y="654779"/>
                  <a:pt x="976312" y="659606"/>
                </a:cubicBezTo>
                <a:cubicBezTo>
                  <a:pt x="974514" y="665900"/>
                  <a:pt x="973431" y="672387"/>
                  <a:pt x="971550" y="678656"/>
                </a:cubicBezTo>
                <a:cubicBezTo>
                  <a:pt x="968665" y="688273"/>
                  <a:pt x="967594" y="698877"/>
                  <a:pt x="962025" y="707231"/>
                </a:cubicBezTo>
                <a:lnTo>
                  <a:pt x="952500" y="721518"/>
                </a:lnTo>
                <a:cubicBezTo>
                  <a:pt x="948221" y="738633"/>
                  <a:pt x="944644" y="750787"/>
                  <a:pt x="942975" y="769143"/>
                </a:cubicBezTo>
                <a:cubicBezTo>
                  <a:pt x="941783" y="782255"/>
                  <a:pt x="944604" y="850042"/>
                  <a:pt x="928687" y="873918"/>
                </a:cubicBezTo>
                <a:lnTo>
                  <a:pt x="919162" y="888206"/>
                </a:lnTo>
                <a:cubicBezTo>
                  <a:pt x="903287" y="886618"/>
                  <a:pt x="887306" y="885869"/>
                  <a:pt x="871537" y="883443"/>
                </a:cubicBezTo>
                <a:cubicBezTo>
                  <a:pt x="851614" y="880378"/>
                  <a:pt x="861661" y="877467"/>
                  <a:pt x="842962" y="869156"/>
                </a:cubicBezTo>
                <a:cubicBezTo>
                  <a:pt x="833787" y="865078"/>
                  <a:pt x="823912" y="862806"/>
                  <a:pt x="814387" y="859631"/>
                </a:cubicBezTo>
                <a:lnTo>
                  <a:pt x="800100" y="854868"/>
                </a:lnTo>
                <a:cubicBezTo>
                  <a:pt x="789451" y="851318"/>
                  <a:pt x="777857" y="851813"/>
                  <a:pt x="766762" y="850106"/>
                </a:cubicBezTo>
                <a:cubicBezTo>
                  <a:pt x="757218" y="848638"/>
                  <a:pt x="747629" y="847366"/>
                  <a:pt x="738187" y="845343"/>
                </a:cubicBezTo>
                <a:cubicBezTo>
                  <a:pt x="655144" y="827547"/>
                  <a:pt x="739241" y="842343"/>
                  <a:pt x="671512" y="831056"/>
                </a:cubicBezTo>
                <a:lnTo>
                  <a:pt x="628650" y="816768"/>
                </a:lnTo>
                <a:cubicBezTo>
                  <a:pt x="622441" y="814698"/>
                  <a:pt x="615894" y="813804"/>
                  <a:pt x="609600" y="812006"/>
                </a:cubicBezTo>
                <a:cubicBezTo>
                  <a:pt x="604773" y="810627"/>
                  <a:pt x="600155" y="808564"/>
                  <a:pt x="595312" y="807243"/>
                </a:cubicBezTo>
                <a:cubicBezTo>
                  <a:pt x="582682" y="803798"/>
                  <a:pt x="569912" y="800893"/>
                  <a:pt x="557212" y="797718"/>
                </a:cubicBezTo>
                <a:cubicBezTo>
                  <a:pt x="547472" y="795283"/>
                  <a:pt x="538162" y="791368"/>
                  <a:pt x="528637" y="788193"/>
                </a:cubicBezTo>
                <a:cubicBezTo>
                  <a:pt x="523875" y="786606"/>
                  <a:pt x="518840" y="785676"/>
                  <a:pt x="514350" y="783431"/>
                </a:cubicBezTo>
                <a:cubicBezTo>
                  <a:pt x="508000" y="780256"/>
                  <a:pt x="502100" y="775946"/>
                  <a:pt x="495300" y="773906"/>
                </a:cubicBezTo>
                <a:cubicBezTo>
                  <a:pt x="486051" y="771131"/>
                  <a:pt x="476226" y="770870"/>
                  <a:pt x="466725" y="769143"/>
                </a:cubicBezTo>
                <a:cubicBezTo>
                  <a:pt x="458761" y="767695"/>
                  <a:pt x="450722" y="766511"/>
                  <a:pt x="442912" y="764381"/>
                </a:cubicBezTo>
                <a:cubicBezTo>
                  <a:pt x="433226" y="761739"/>
                  <a:pt x="424077" y="757291"/>
                  <a:pt x="414337" y="754856"/>
                </a:cubicBezTo>
                <a:cubicBezTo>
                  <a:pt x="390417" y="748875"/>
                  <a:pt x="401497" y="752163"/>
                  <a:pt x="381000" y="745331"/>
                </a:cubicBezTo>
                <a:cubicBezTo>
                  <a:pt x="328989" y="710658"/>
                  <a:pt x="409175" y="761800"/>
                  <a:pt x="347662" y="731043"/>
                </a:cubicBezTo>
                <a:cubicBezTo>
                  <a:pt x="347655" y="731040"/>
                  <a:pt x="311947" y="707233"/>
                  <a:pt x="304800" y="702468"/>
                </a:cubicBezTo>
                <a:cubicBezTo>
                  <a:pt x="300037" y="699293"/>
                  <a:pt x="295942" y="694753"/>
                  <a:pt x="290512" y="692943"/>
                </a:cubicBezTo>
                <a:cubicBezTo>
                  <a:pt x="285750" y="691356"/>
                  <a:pt x="280839" y="690158"/>
                  <a:pt x="276225" y="688181"/>
                </a:cubicBezTo>
                <a:cubicBezTo>
                  <a:pt x="269699" y="685384"/>
                  <a:pt x="263767" y="681293"/>
                  <a:pt x="257175" y="678656"/>
                </a:cubicBezTo>
                <a:cubicBezTo>
                  <a:pt x="247853" y="674927"/>
                  <a:pt x="228600" y="669131"/>
                  <a:pt x="228600" y="669131"/>
                </a:cubicBezTo>
                <a:cubicBezTo>
                  <a:pt x="217488" y="652462"/>
                  <a:pt x="214313" y="643731"/>
                  <a:pt x="190500" y="635793"/>
                </a:cubicBezTo>
                <a:lnTo>
                  <a:pt x="161925" y="626268"/>
                </a:lnTo>
                <a:cubicBezTo>
                  <a:pt x="153842" y="602024"/>
                  <a:pt x="163656" y="618763"/>
                  <a:pt x="142875" y="607218"/>
                </a:cubicBezTo>
                <a:cubicBezTo>
                  <a:pt x="132868" y="601658"/>
                  <a:pt x="114300" y="588168"/>
                  <a:pt x="114300" y="588168"/>
                </a:cubicBezTo>
                <a:cubicBezTo>
                  <a:pt x="105916" y="563021"/>
                  <a:pt x="113714" y="576666"/>
                  <a:pt x="80962" y="554831"/>
                </a:cubicBezTo>
                <a:lnTo>
                  <a:pt x="66675" y="545306"/>
                </a:lnTo>
                <a:cubicBezTo>
                  <a:pt x="60325" y="535781"/>
                  <a:pt x="55720" y="524826"/>
                  <a:pt x="47625" y="516731"/>
                </a:cubicBezTo>
                <a:cubicBezTo>
                  <a:pt x="42862" y="511968"/>
                  <a:pt x="37472" y="507760"/>
                  <a:pt x="33337" y="502443"/>
                </a:cubicBezTo>
                <a:cubicBezTo>
                  <a:pt x="26309" y="493407"/>
                  <a:pt x="14287" y="473868"/>
                  <a:pt x="14287" y="473868"/>
                </a:cubicBezTo>
                <a:cubicBezTo>
                  <a:pt x="1658" y="423351"/>
                  <a:pt x="6386" y="448758"/>
                  <a:pt x="0" y="397668"/>
                </a:cubicBezTo>
                <a:cubicBezTo>
                  <a:pt x="1812" y="388607"/>
                  <a:pt x="4642" y="369333"/>
                  <a:pt x="9525" y="359568"/>
                </a:cubicBezTo>
                <a:cubicBezTo>
                  <a:pt x="12085" y="354449"/>
                  <a:pt x="15875" y="350043"/>
                  <a:pt x="19050" y="345281"/>
                </a:cubicBezTo>
                <a:cubicBezTo>
                  <a:pt x="20637" y="340518"/>
                  <a:pt x="21567" y="335483"/>
                  <a:pt x="23812" y="330993"/>
                </a:cubicBezTo>
                <a:cubicBezTo>
                  <a:pt x="26372" y="325874"/>
                  <a:pt x="29290" y="320753"/>
                  <a:pt x="33337" y="316706"/>
                </a:cubicBezTo>
                <a:cubicBezTo>
                  <a:pt x="42569" y="307475"/>
                  <a:pt x="50293" y="306292"/>
                  <a:pt x="61912" y="302418"/>
                </a:cubicBezTo>
                <a:cubicBezTo>
                  <a:pt x="74240" y="290091"/>
                  <a:pt x="87686" y="274778"/>
                  <a:pt x="104775" y="269081"/>
                </a:cubicBezTo>
                <a:cubicBezTo>
                  <a:pt x="130970" y="260348"/>
                  <a:pt x="107499" y="269565"/>
                  <a:pt x="133350" y="254793"/>
                </a:cubicBezTo>
                <a:cubicBezTo>
                  <a:pt x="139514" y="251271"/>
                  <a:pt x="146380" y="249031"/>
                  <a:pt x="152400" y="245268"/>
                </a:cubicBezTo>
                <a:cubicBezTo>
                  <a:pt x="159131" y="241061"/>
                  <a:pt x="164719" y="235188"/>
                  <a:pt x="171450" y="230981"/>
                </a:cubicBezTo>
                <a:cubicBezTo>
                  <a:pt x="211090" y="206207"/>
                  <a:pt x="172381" y="232897"/>
                  <a:pt x="204787" y="216693"/>
                </a:cubicBezTo>
                <a:cubicBezTo>
                  <a:pt x="209907" y="214133"/>
                  <a:pt x="213814" y="209423"/>
                  <a:pt x="219075" y="207168"/>
                </a:cubicBezTo>
                <a:cubicBezTo>
                  <a:pt x="225091" y="204590"/>
                  <a:pt x="231856" y="204287"/>
                  <a:pt x="238125" y="202406"/>
                </a:cubicBezTo>
                <a:cubicBezTo>
                  <a:pt x="247742" y="199521"/>
                  <a:pt x="257175" y="196056"/>
                  <a:pt x="266700" y="192881"/>
                </a:cubicBezTo>
                <a:cubicBezTo>
                  <a:pt x="279119" y="188741"/>
                  <a:pt x="304800" y="183356"/>
                  <a:pt x="304800" y="183356"/>
                </a:cubicBezTo>
                <a:cubicBezTo>
                  <a:pt x="327441" y="168262"/>
                  <a:pt x="313657" y="175641"/>
                  <a:pt x="347662" y="164306"/>
                </a:cubicBezTo>
                <a:cubicBezTo>
                  <a:pt x="406819" y="144587"/>
                  <a:pt x="322275" y="163669"/>
                  <a:pt x="390525" y="150018"/>
                </a:cubicBezTo>
                <a:cubicBezTo>
                  <a:pt x="454599" y="117981"/>
                  <a:pt x="359534" y="163425"/>
                  <a:pt x="433387" y="135731"/>
                </a:cubicBezTo>
                <a:cubicBezTo>
                  <a:pt x="438747" y="133721"/>
                  <a:pt x="442414" y="128461"/>
                  <a:pt x="447675" y="126206"/>
                </a:cubicBezTo>
                <a:cubicBezTo>
                  <a:pt x="453691" y="123628"/>
                  <a:pt x="460431" y="123241"/>
                  <a:pt x="466725" y="121443"/>
                </a:cubicBezTo>
                <a:cubicBezTo>
                  <a:pt x="471552" y="120064"/>
                  <a:pt x="476250" y="118268"/>
                  <a:pt x="481012" y="116681"/>
                </a:cubicBezTo>
                <a:lnTo>
                  <a:pt x="509587" y="97631"/>
                </a:lnTo>
                <a:cubicBezTo>
                  <a:pt x="514350" y="94456"/>
                  <a:pt x="518445" y="89916"/>
                  <a:pt x="523875" y="88106"/>
                </a:cubicBezTo>
                <a:cubicBezTo>
                  <a:pt x="541568" y="82208"/>
                  <a:pt x="536293" y="85358"/>
                  <a:pt x="552450" y="73818"/>
                </a:cubicBezTo>
                <a:cubicBezTo>
                  <a:pt x="558909" y="69205"/>
                  <a:pt x="564401" y="63081"/>
                  <a:pt x="571500" y="59531"/>
                </a:cubicBezTo>
                <a:cubicBezTo>
                  <a:pt x="580480" y="55041"/>
                  <a:pt x="600075" y="50006"/>
                  <a:pt x="600075" y="50006"/>
                </a:cubicBezTo>
                <a:lnTo>
                  <a:pt x="628650" y="30956"/>
                </a:lnTo>
                <a:cubicBezTo>
                  <a:pt x="632827" y="28171"/>
                  <a:pt x="638276" y="28057"/>
                  <a:pt x="642937" y="26193"/>
                </a:cubicBezTo>
                <a:cubicBezTo>
                  <a:pt x="646233" y="24875"/>
                  <a:pt x="642937" y="4762"/>
                  <a:pt x="652462" y="2381"/>
                </a:cubicBezTo>
                <a:close/>
              </a:path>
            </a:pathLst>
          </a:cu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124200" y="3581400"/>
            <a:ext cx="914400" cy="1066800"/>
          </a:xfrm>
          <a:custGeom>
            <a:avLst/>
            <a:gdLst>
              <a:gd name="connsiteX0" fmla="*/ 601256 w 777468"/>
              <a:gd name="connsiteY0" fmla="*/ 357188 h 876300"/>
              <a:gd name="connsiteX1" fmla="*/ 625068 w 777468"/>
              <a:gd name="connsiteY1" fmla="*/ 333375 h 876300"/>
              <a:gd name="connsiteX2" fmla="*/ 634593 w 777468"/>
              <a:gd name="connsiteY2" fmla="*/ 319088 h 876300"/>
              <a:gd name="connsiteX3" fmla="*/ 663168 w 777468"/>
              <a:gd name="connsiteY3" fmla="*/ 309563 h 876300"/>
              <a:gd name="connsiteX4" fmla="*/ 691743 w 777468"/>
              <a:gd name="connsiteY4" fmla="*/ 295275 h 876300"/>
              <a:gd name="connsiteX5" fmla="*/ 710793 w 777468"/>
              <a:gd name="connsiteY5" fmla="*/ 300038 h 876300"/>
              <a:gd name="connsiteX6" fmla="*/ 725081 w 777468"/>
              <a:gd name="connsiteY6" fmla="*/ 309563 h 876300"/>
              <a:gd name="connsiteX7" fmla="*/ 744131 w 777468"/>
              <a:gd name="connsiteY7" fmla="*/ 338138 h 876300"/>
              <a:gd name="connsiteX8" fmla="*/ 763181 w 777468"/>
              <a:gd name="connsiteY8" fmla="*/ 366713 h 876300"/>
              <a:gd name="connsiteX9" fmla="*/ 772706 w 777468"/>
              <a:gd name="connsiteY9" fmla="*/ 395288 h 876300"/>
              <a:gd name="connsiteX10" fmla="*/ 777468 w 777468"/>
              <a:gd name="connsiteY10" fmla="*/ 409575 h 876300"/>
              <a:gd name="connsiteX11" fmla="*/ 763181 w 777468"/>
              <a:gd name="connsiteY11" fmla="*/ 442913 h 876300"/>
              <a:gd name="connsiteX12" fmla="*/ 734606 w 777468"/>
              <a:gd name="connsiteY12" fmla="*/ 452438 h 876300"/>
              <a:gd name="connsiteX13" fmla="*/ 725081 w 777468"/>
              <a:gd name="connsiteY13" fmla="*/ 466725 h 876300"/>
              <a:gd name="connsiteX14" fmla="*/ 682218 w 777468"/>
              <a:gd name="connsiteY14" fmla="*/ 495300 h 876300"/>
              <a:gd name="connsiteX15" fmla="*/ 658406 w 777468"/>
              <a:gd name="connsiteY15" fmla="*/ 523875 h 876300"/>
              <a:gd name="connsiteX16" fmla="*/ 667931 w 777468"/>
              <a:gd name="connsiteY16" fmla="*/ 566738 h 876300"/>
              <a:gd name="connsiteX17" fmla="*/ 677456 w 777468"/>
              <a:gd name="connsiteY17" fmla="*/ 581025 h 876300"/>
              <a:gd name="connsiteX18" fmla="*/ 682218 w 777468"/>
              <a:gd name="connsiteY18" fmla="*/ 595313 h 876300"/>
              <a:gd name="connsiteX19" fmla="*/ 696506 w 777468"/>
              <a:gd name="connsiteY19" fmla="*/ 604838 h 876300"/>
              <a:gd name="connsiteX20" fmla="*/ 706031 w 777468"/>
              <a:gd name="connsiteY20" fmla="*/ 633413 h 876300"/>
              <a:gd name="connsiteX21" fmla="*/ 691743 w 777468"/>
              <a:gd name="connsiteY21" fmla="*/ 714375 h 876300"/>
              <a:gd name="connsiteX22" fmla="*/ 672693 w 777468"/>
              <a:gd name="connsiteY22" fmla="*/ 723900 h 876300"/>
              <a:gd name="connsiteX23" fmla="*/ 667931 w 777468"/>
              <a:gd name="connsiteY23" fmla="*/ 738188 h 876300"/>
              <a:gd name="connsiteX24" fmla="*/ 620306 w 777468"/>
              <a:gd name="connsiteY24" fmla="*/ 766763 h 876300"/>
              <a:gd name="connsiteX25" fmla="*/ 601256 w 777468"/>
              <a:gd name="connsiteY25" fmla="*/ 781050 h 876300"/>
              <a:gd name="connsiteX26" fmla="*/ 548868 w 777468"/>
              <a:gd name="connsiteY26" fmla="*/ 809625 h 876300"/>
              <a:gd name="connsiteX27" fmla="*/ 510768 w 777468"/>
              <a:gd name="connsiteY27" fmla="*/ 819150 h 876300"/>
              <a:gd name="connsiteX28" fmla="*/ 463143 w 777468"/>
              <a:gd name="connsiteY28" fmla="*/ 833438 h 876300"/>
              <a:gd name="connsiteX29" fmla="*/ 453618 w 777468"/>
              <a:gd name="connsiteY29" fmla="*/ 847725 h 876300"/>
              <a:gd name="connsiteX30" fmla="*/ 425043 w 777468"/>
              <a:gd name="connsiteY30" fmla="*/ 857250 h 876300"/>
              <a:gd name="connsiteX31" fmla="*/ 410756 w 777468"/>
              <a:gd name="connsiteY31" fmla="*/ 866775 h 876300"/>
              <a:gd name="connsiteX32" fmla="*/ 382181 w 777468"/>
              <a:gd name="connsiteY32" fmla="*/ 876300 h 876300"/>
              <a:gd name="connsiteX33" fmla="*/ 339318 w 777468"/>
              <a:gd name="connsiteY33" fmla="*/ 847725 h 876300"/>
              <a:gd name="connsiteX34" fmla="*/ 325031 w 777468"/>
              <a:gd name="connsiteY34" fmla="*/ 838200 h 876300"/>
              <a:gd name="connsiteX35" fmla="*/ 310743 w 777468"/>
              <a:gd name="connsiteY35" fmla="*/ 809625 h 876300"/>
              <a:gd name="connsiteX36" fmla="*/ 325031 w 777468"/>
              <a:gd name="connsiteY36" fmla="*/ 781050 h 876300"/>
              <a:gd name="connsiteX37" fmla="*/ 339318 w 777468"/>
              <a:gd name="connsiteY37" fmla="*/ 771525 h 876300"/>
              <a:gd name="connsiteX38" fmla="*/ 348843 w 777468"/>
              <a:gd name="connsiteY38" fmla="*/ 742950 h 876300"/>
              <a:gd name="connsiteX39" fmla="*/ 358368 w 777468"/>
              <a:gd name="connsiteY39" fmla="*/ 728663 h 876300"/>
              <a:gd name="connsiteX40" fmla="*/ 363131 w 777468"/>
              <a:gd name="connsiteY40" fmla="*/ 714375 h 876300"/>
              <a:gd name="connsiteX41" fmla="*/ 348843 w 777468"/>
              <a:gd name="connsiteY41" fmla="*/ 628650 h 876300"/>
              <a:gd name="connsiteX42" fmla="*/ 344081 w 777468"/>
              <a:gd name="connsiteY42" fmla="*/ 614363 h 876300"/>
              <a:gd name="connsiteX43" fmla="*/ 334556 w 777468"/>
              <a:gd name="connsiteY43" fmla="*/ 561975 h 876300"/>
              <a:gd name="connsiteX44" fmla="*/ 329793 w 777468"/>
              <a:gd name="connsiteY44" fmla="*/ 542925 h 876300"/>
              <a:gd name="connsiteX45" fmla="*/ 320268 w 777468"/>
              <a:gd name="connsiteY45" fmla="*/ 528638 h 876300"/>
              <a:gd name="connsiteX46" fmla="*/ 291693 w 777468"/>
              <a:gd name="connsiteY46" fmla="*/ 519113 h 876300"/>
              <a:gd name="connsiteX47" fmla="*/ 263118 w 777468"/>
              <a:gd name="connsiteY47" fmla="*/ 500063 h 876300"/>
              <a:gd name="connsiteX48" fmla="*/ 229781 w 777468"/>
              <a:gd name="connsiteY48" fmla="*/ 490538 h 876300"/>
              <a:gd name="connsiteX49" fmla="*/ 186918 w 777468"/>
              <a:gd name="connsiteY49" fmla="*/ 476250 h 876300"/>
              <a:gd name="connsiteX50" fmla="*/ 158343 w 777468"/>
              <a:gd name="connsiteY50" fmla="*/ 466725 h 876300"/>
              <a:gd name="connsiteX51" fmla="*/ 144056 w 777468"/>
              <a:gd name="connsiteY51" fmla="*/ 457200 h 876300"/>
              <a:gd name="connsiteX52" fmla="*/ 115481 w 777468"/>
              <a:gd name="connsiteY52" fmla="*/ 452438 h 876300"/>
              <a:gd name="connsiteX53" fmla="*/ 96431 w 777468"/>
              <a:gd name="connsiteY53" fmla="*/ 447675 h 876300"/>
              <a:gd name="connsiteX54" fmla="*/ 82143 w 777468"/>
              <a:gd name="connsiteY54" fmla="*/ 442913 h 876300"/>
              <a:gd name="connsiteX55" fmla="*/ 44043 w 777468"/>
              <a:gd name="connsiteY55" fmla="*/ 438150 h 876300"/>
              <a:gd name="connsiteX56" fmla="*/ 29756 w 777468"/>
              <a:gd name="connsiteY56" fmla="*/ 433388 h 876300"/>
              <a:gd name="connsiteX57" fmla="*/ 10706 w 777468"/>
              <a:gd name="connsiteY57" fmla="*/ 366713 h 876300"/>
              <a:gd name="connsiteX58" fmla="*/ 15468 w 777468"/>
              <a:gd name="connsiteY58" fmla="*/ 238125 h 876300"/>
              <a:gd name="connsiteX59" fmla="*/ 20231 w 777468"/>
              <a:gd name="connsiteY59" fmla="*/ 223838 h 876300"/>
              <a:gd name="connsiteX60" fmla="*/ 24993 w 777468"/>
              <a:gd name="connsiteY60" fmla="*/ 195263 h 876300"/>
              <a:gd name="connsiteX61" fmla="*/ 29756 w 777468"/>
              <a:gd name="connsiteY61" fmla="*/ 147638 h 876300"/>
              <a:gd name="connsiteX62" fmla="*/ 34518 w 777468"/>
              <a:gd name="connsiteY62" fmla="*/ 128588 h 876300"/>
              <a:gd name="connsiteX63" fmla="*/ 39281 w 777468"/>
              <a:gd name="connsiteY63" fmla="*/ 104775 h 876300"/>
              <a:gd name="connsiteX64" fmla="*/ 44043 w 777468"/>
              <a:gd name="connsiteY64" fmla="*/ 76200 h 876300"/>
              <a:gd name="connsiteX65" fmla="*/ 53568 w 777468"/>
              <a:gd name="connsiteY65" fmla="*/ 47625 h 876300"/>
              <a:gd name="connsiteX66" fmla="*/ 67856 w 777468"/>
              <a:gd name="connsiteY66" fmla="*/ 33338 h 876300"/>
              <a:gd name="connsiteX67" fmla="*/ 96431 w 777468"/>
              <a:gd name="connsiteY67" fmla="*/ 14288 h 876300"/>
              <a:gd name="connsiteX68" fmla="*/ 110718 w 777468"/>
              <a:gd name="connsiteY68" fmla="*/ 9525 h 876300"/>
              <a:gd name="connsiteX69" fmla="*/ 125006 w 777468"/>
              <a:gd name="connsiteY69" fmla="*/ 0 h 876300"/>
              <a:gd name="connsiteX70" fmla="*/ 167868 w 777468"/>
              <a:gd name="connsiteY70" fmla="*/ 4763 h 876300"/>
              <a:gd name="connsiteX71" fmla="*/ 196443 w 777468"/>
              <a:gd name="connsiteY71" fmla="*/ 14288 h 876300"/>
              <a:gd name="connsiteX72" fmla="*/ 201206 w 777468"/>
              <a:gd name="connsiteY72" fmla="*/ 28575 h 876300"/>
              <a:gd name="connsiteX73" fmla="*/ 225018 w 777468"/>
              <a:gd name="connsiteY73" fmla="*/ 57150 h 876300"/>
              <a:gd name="connsiteX74" fmla="*/ 229781 w 777468"/>
              <a:gd name="connsiteY74" fmla="*/ 71438 h 876300"/>
              <a:gd name="connsiteX75" fmla="*/ 239306 w 777468"/>
              <a:gd name="connsiteY75" fmla="*/ 85725 h 876300"/>
              <a:gd name="connsiteX76" fmla="*/ 234543 w 777468"/>
              <a:gd name="connsiteY76" fmla="*/ 161925 h 876300"/>
              <a:gd name="connsiteX77" fmla="*/ 229781 w 777468"/>
              <a:gd name="connsiteY77" fmla="*/ 176213 h 876300"/>
              <a:gd name="connsiteX78" fmla="*/ 225018 w 777468"/>
              <a:gd name="connsiteY78" fmla="*/ 195263 h 876300"/>
              <a:gd name="connsiteX79" fmla="*/ 210731 w 777468"/>
              <a:gd name="connsiteY79" fmla="*/ 238125 h 876300"/>
              <a:gd name="connsiteX80" fmla="*/ 205968 w 777468"/>
              <a:gd name="connsiteY80" fmla="*/ 252413 h 876300"/>
              <a:gd name="connsiteX81" fmla="*/ 201206 w 777468"/>
              <a:gd name="connsiteY81" fmla="*/ 266700 h 876300"/>
              <a:gd name="connsiteX82" fmla="*/ 210731 w 777468"/>
              <a:gd name="connsiteY82" fmla="*/ 280988 h 876300"/>
              <a:gd name="connsiteX83" fmla="*/ 239306 w 777468"/>
              <a:gd name="connsiteY83" fmla="*/ 295275 h 876300"/>
              <a:gd name="connsiteX84" fmla="*/ 291693 w 777468"/>
              <a:gd name="connsiteY84" fmla="*/ 319088 h 876300"/>
              <a:gd name="connsiteX85" fmla="*/ 391706 w 777468"/>
              <a:gd name="connsiteY85" fmla="*/ 314325 h 876300"/>
              <a:gd name="connsiteX86" fmla="*/ 420281 w 777468"/>
              <a:gd name="connsiteY86" fmla="*/ 309563 h 876300"/>
              <a:gd name="connsiteX87" fmla="*/ 434568 w 777468"/>
              <a:gd name="connsiteY87" fmla="*/ 300038 h 876300"/>
              <a:gd name="connsiteX88" fmla="*/ 448856 w 777468"/>
              <a:gd name="connsiteY88" fmla="*/ 295275 h 876300"/>
              <a:gd name="connsiteX89" fmla="*/ 472668 w 777468"/>
              <a:gd name="connsiteY89" fmla="*/ 276225 h 876300"/>
              <a:gd name="connsiteX90" fmla="*/ 501243 w 777468"/>
              <a:gd name="connsiteY90" fmla="*/ 247650 h 876300"/>
              <a:gd name="connsiteX91" fmla="*/ 520293 w 777468"/>
              <a:gd name="connsiteY91" fmla="*/ 252413 h 876300"/>
              <a:gd name="connsiteX92" fmla="*/ 529818 w 777468"/>
              <a:gd name="connsiteY92" fmla="*/ 266700 h 876300"/>
              <a:gd name="connsiteX93" fmla="*/ 548868 w 777468"/>
              <a:gd name="connsiteY93" fmla="*/ 314325 h 876300"/>
              <a:gd name="connsiteX94" fmla="*/ 563156 w 777468"/>
              <a:gd name="connsiteY94" fmla="*/ 328613 h 876300"/>
              <a:gd name="connsiteX95" fmla="*/ 591731 w 777468"/>
              <a:gd name="connsiteY95" fmla="*/ 342900 h 876300"/>
              <a:gd name="connsiteX96" fmla="*/ 601256 w 777468"/>
              <a:gd name="connsiteY96" fmla="*/ 357188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777468" h="876300">
                <a:moveTo>
                  <a:pt x="601256" y="357188"/>
                </a:moveTo>
                <a:cubicBezTo>
                  <a:pt x="626654" y="319090"/>
                  <a:pt x="593321" y="365122"/>
                  <a:pt x="625068" y="333375"/>
                </a:cubicBezTo>
                <a:cubicBezTo>
                  <a:pt x="629115" y="329328"/>
                  <a:pt x="629739" y="322121"/>
                  <a:pt x="634593" y="319088"/>
                </a:cubicBezTo>
                <a:cubicBezTo>
                  <a:pt x="643107" y="313767"/>
                  <a:pt x="663168" y="309563"/>
                  <a:pt x="663168" y="309563"/>
                </a:cubicBezTo>
                <a:cubicBezTo>
                  <a:pt x="670390" y="304749"/>
                  <a:pt x="681886" y="295275"/>
                  <a:pt x="691743" y="295275"/>
                </a:cubicBezTo>
                <a:cubicBezTo>
                  <a:pt x="698288" y="295275"/>
                  <a:pt x="704443" y="298450"/>
                  <a:pt x="710793" y="300038"/>
                </a:cubicBezTo>
                <a:cubicBezTo>
                  <a:pt x="715556" y="303213"/>
                  <a:pt x="721312" y="305255"/>
                  <a:pt x="725081" y="309563"/>
                </a:cubicBezTo>
                <a:cubicBezTo>
                  <a:pt x="732619" y="318178"/>
                  <a:pt x="744131" y="338138"/>
                  <a:pt x="744131" y="338138"/>
                </a:cubicBezTo>
                <a:cubicBezTo>
                  <a:pt x="759884" y="385400"/>
                  <a:pt x="733454" y="313205"/>
                  <a:pt x="763181" y="366713"/>
                </a:cubicBezTo>
                <a:cubicBezTo>
                  <a:pt x="768057" y="375490"/>
                  <a:pt x="769531" y="385763"/>
                  <a:pt x="772706" y="395288"/>
                </a:cubicBezTo>
                <a:lnTo>
                  <a:pt x="777468" y="409575"/>
                </a:lnTo>
                <a:cubicBezTo>
                  <a:pt x="775218" y="418577"/>
                  <a:pt x="772926" y="436822"/>
                  <a:pt x="763181" y="442913"/>
                </a:cubicBezTo>
                <a:cubicBezTo>
                  <a:pt x="754667" y="448234"/>
                  <a:pt x="734606" y="452438"/>
                  <a:pt x="734606" y="452438"/>
                </a:cubicBezTo>
                <a:cubicBezTo>
                  <a:pt x="731431" y="457200"/>
                  <a:pt x="729389" y="462956"/>
                  <a:pt x="725081" y="466725"/>
                </a:cubicBezTo>
                <a:cubicBezTo>
                  <a:pt x="725077" y="466728"/>
                  <a:pt x="689364" y="490536"/>
                  <a:pt x="682218" y="495300"/>
                </a:cubicBezTo>
                <a:cubicBezTo>
                  <a:pt x="671220" y="502632"/>
                  <a:pt x="665433" y="513335"/>
                  <a:pt x="658406" y="523875"/>
                </a:cubicBezTo>
                <a:cubicBezTo>
                  <a:pt x="660236" y="534854"/>
                  <a:pt x="662068" y="555012"/>
                  <a:pt x="667931" y="566738"/>
                </a:cubicBezTo>
                <a:cubicBezTo>
                  <a:pt x="670491" y="571857"/>
                  <a:pt x="674281" y="576263"/>
                  <a:pt x="677456" y="581025"/>
                </a:cubicBezTo>
                <a:cubicBezTo>
                  <a:pt x="679043" y="585788"/>
                  <a:pt x="679082" y="591393"/>
                  <a:pt x="682218" y="595313"/>
                </a:cubicBezTo>
                <a:cubicBezTo>
                  <a:pt x="685794" y="599783"/>
                  <a:pt x="693472" y="599984"/>
                  <a:pt x="696506" y="604838"/>
                </a:cubicBezTo>
                <a:cubicBezTo>
                  <a:pt x="701827" y="613352"/>
                  <a:pt x="706031" y="633413"/>
                  <a:pt x="706031" y="633413"/>
                </a:cubicBezTo>
                <a:cubicBezTo>
                  <a:pt x="705174" y="645408"/>
                  <a:pt x="712520" y="697061"/>
                  <a:pt x="691743" y="714375"/>
                </a:cubicBezTo>
                <a:cubicBezTo>
                  <a:pt x="686289" y="718920"/>
                  <a:pt x="679043" y="720725"/>
                  <a:pt x="672693" y="723900"/>
                </a:cubicBezTo>
                <a:cubicBezTo>
                  <a:pt x="671106" y="728663"/>
                  <a:pt x="671481" y="734638"/>
                  <a:pt x="667931" y="738188"/>
                </a:cubicBezTo>
                <a:cubicBezTo>
                  <a:pt x="648360" y="757760"/>
                  <a:pt x="640348" y="754237"/>
                  <a:pt x="620306" y="766763"/>
                </a:cubicBezTo>
                <a:cubicBezTo>
                  <a:pt x="613575" y="770970"/>
                  <a:pt x="607715" y="776437"/>
                  <a:pt x="601256" y="781050"/>
                </a:cubicBezTo>
                <a:cubicBezTo>
                  <a:pt x="587213" y="791081"/>
                  <a:pt x="562173" y="806299"/>
                  <a:pt x="548868" y="809625"/>
                </a:cubicBezTo>
                <a:cubicBezTo>
                  <a:pt x="536168" y="812800"/>
                  <a:pt x="523187" y="815010"/>
                  <a:pt x="510768" y="819150"/>
                </a:cubicBezTo>
                <a:cubicBezTo>
                  <a:pt x="475983" y="830745"/>
                  <a:pt x="491933" y="826240"/>
                  <a:pt x="463143" y="833438"/>
                </a:cubicBezTo>
                <a:cubicBezTo>
                  <a:pt x="459968" y="838200"/>
                  <a:pt x="458472" y="844692"/>
                  <a:pt x="453618" y="847725"/>
                </a:cubicBezTo>
                <a:cubicBezTo>
                  <a:pt x="445104" y="853046"/>
                  <a:pt x="425043" y="857250"/>
                  <a:pt x="425043" y="857250"/>
                </a:cubicBezTo>
                <a:cubicBezTo>
                  <a:pt x="420281" y="860425"/>
                  <a:pt x="415986" y="864450"/>
                  <a:pt x="410756" y="866775"/>
                </a:cubicBezTo>
                <a:cubicBezTo>
                  <a:pt x="401581" y="870853"/>
                  <a:pt x="382181" y="876300"/>
                  <a:pt x="382181" y="876300"/>
                </a:cubicBezTo>
                <a:lnTo>
                  <a:pt x="339318" y="847725"/>
                </a:lnTo>
                <a:lnTo>
                  <a:pt x="325031" y="838200"/>
                </a:lnTo>
                <a:cubicBezTo>
                  <a:pt x="320215" y="830976"/>
                  <a:pt x="310743" y="819484"/>
                  <a:pt x="310743" y="809625"/>
                </a:cubicBezTo>
                <a:cubicBezTo>
                  <a:pt x="310743" y="801879"/>
                  <a:pt x="320217" y="785865"/>
                  <a:pt x="325031" y="781050"/>
                </a:cubicBezTo>
                <a:cubicBezTo>
                  <a:pt x="329078" y="777003"/>
                  <a:pt x="334556" y="774700"/>
                  <a:pt x="339318" y="771525"/>
                </a:cubicBezTo>
                <a:lnTo>
                  <a:pt x="348843" y="742950"/>
                </a:lnTo>
                <a:cubicBezTo>
                  <a:pt x="350653" y="737520"/>
                  <a:pt x="355808" y="733782"/>
                  <a:pt x="358368" y="728663"/>
                </a:cubicBezTo>
                <a:cubicBezTo>
                  <a:pt x="360613" y="724173"/>
                  <a:pt x="361543" y="719138"/>
                  <a:pt x="363131" y="714375"/>
                </a:cubicBezTo>
                <a:cubicBezTo>
                  <a:pt x="361511" y="703846"/>
                  <a:pt x="354159" y="649915"/>
                  <a:pt x="348843" y="628650"/>
                </a:cubicBezTo>
                <a:cubicBezTo>
                  <a:pt x="347625" y="623780"/>
                  <a:pt x="345668" y="619125"/>
                  <a:pt x="344081" y="614363"/>
                </a:cubicBezTo>
                <a:cubicBezTo>
                  <a:pt x="336201" y="551332"/>
                  <a:pt x="344343" y="596230"/>
                  <a:pt x="334556" y="561975"/>
                </a:cubicBezTo>
                <a:cubicBezTo>
                  <a:pt x="332758" y="555681"/>
                  <a:pt x="332371" y="548941"/>
                  <a:pt x="329793" y="542925"/>
                </a:cubicBezTo>
                <a:cubicBezTo>
                  <a:pt x="327538" y="537664"/>
                  <a:pt x="325122" y="531671"/>
                  <a:pt x="320268" y="528638"/>
                </a:cubicBezTo>
                <a:cubicBezTo>
                  <a:pt x="311754" y="523317"/>
                  <a:pt x="291693" y="519113"/>
                  <a:pt x="291693" y="519113"/>
                </a:cubicBezTo>
                <a:lnTo>
                  <a:pt x="263118" y="500063"/>
                </a:lnTo>
                <a:cubicBezTo>
                  <a:pt x="258749" y="497150"/>
                  <a:pt x="232673" y="491406"/>
                  <a:pt x="229781" y="490538"/>
                </a:cubicBezTo>
                <a:cubicBezTo>
                  <a:pt x="229748" y="490528"/>
                  <a:pt x="194078" y="478637"/>
                  <a:pt x="186918" y="476250"/>
                </a:cubicBezTo>
                <a:lnTo>
                  <a:pt x="158343" y="466725"/>
                </a:lnTo>
                <a:cubicBezTo>
                  <a:pt x="152913" y="464915"/>
                  <a:pt x="149486" y="459010"/>
                  <a:pt x="144056" y="457200"/>
                </a:cubicBezTo>
                <a:cubicBezTo>
                  <a:pt x="134895" y="454146"/>
                  <a:pt x="124950" y="454332"/>
                  <a:pt x="115481" y="452438"/>
                </a:cubicBezTo>
                <a:cubicBezTo>
                  <a:pt x="109063" y="451154"/>
                  <a:pt x="102725" y="449473"/>
                  <a:pt x="96431" y="447675"/>
                </a:cubicBezTo>
                <a:cubicBezTo>
                  <a:pt x="91604" y="446296"/>
                  <a:pt x="87082" y="443811"/>
                  <a:pt x="82143" y="442913"/>
                </a:cubicBezTo>
                <a:cubicBezTo>
                  <a:pt x="69551" y="440623"/>
                  <a:pt x="56743" y="439738"/>
                  <a:pt x="44043" y="438150"/>
                </a:cubicBezTo>
                <a:cubicBezTo>
                  <a:pt x="39281" y="436563"/>
                  <a:pt x="34246" y="435633"/>
                  <a:pt x="29756" y="433388"/>
                </a:cubicBezTo>
                <a:cubicBezTo>
                  <a:pt x="0" y="418510"/>
                  <a:pt x="14482" y="412031"/>
                  <a:pt x="10706" y="366713"/>
                </a:cubicBezTo>
                <a:cubicBezTo>
                  <a:pt x="12293" y="323850"/>
                  <a:pt x="12615" y="280922"/>
                  <a:pt x="15468" y="238125"/>
                </a:cubicBezTo>
                <a:cubicBezTo>
                  <a:pt x="15802" y="233116"/>
                  <a:pt x="19142" y="228738"/>
                  <a:pt x="20231" y="223838"/>
                </a:cubicBezTo>
                <a:cubicBezTo>
                  <a:pt x="22326" y="214412"/>
                  <a:pt x="23795" y="204845"/>
                  <a:pt x="24993" y="195263"/>
                </a:cubicBezTo>
                <a:cubicBezTo>
                  <a:pt x="26972" y="179432"/>
                  <a:pt x="27500" y="163432"/>
                  <a:pt x="29756" y="147638"/>
                </a:cubicBezTo>
                <a:cubicBezTo>
                  <a:pt x="30682" y="141158"/>
                  <a:pt x="33098" y="134978"/>
                  <a:pt x="34518" y="128588"/>
                </a:cubicBezTo>
                <a:cubicBezTo>
                  <a:pt x="36274" y="120686"/>
                  <a:pt x="37833" y="112739"/>
                  <a:pt x="39281" y="104775"/>
                </a:cubicBezTo>
                <a:cubicBezTo>
                  <a:pt x="41008" y="95274"/>
                  <a:pt x="41701" y="85568"/>
                  <a:pt x="44043" y="76200"/>
                </a:cubicBezTo>
                <a:cubicBezTo>
                  <a:pt x="46478" y="66460"/>
                  <a:pt x="50393" y="57150"/>
                  <a:pt x="53568" y="47625"/>
                </a:cubicBezTo>
                <a:cubicBezTo>
                  <a:pt x="55698" y="41235"/>
                  <a:pt x="62540" y="37473"/>
                  <a:pt x="67856" y="33338"/>
                </a:cubicBezTo>
                <a:cubicBezTo>
                  <a:pt x="76892" y="26310"/>
                  <a:pt x="86906" y="20638"/>
                  <a:pt x="96431" y="14288"/>
                </a:cubicBezTo>
                <a:cubicBezTo>
                  <a:pt x="100608" y="11503"/>
                  <a:pt x="106228" y="11770"/>
                  <a:pt x="110718" y="9525"/>
                </a:cubicBezTo>
                <a:cubicBezTo>
                  <a:pt x="115838" y="6965"/>
                  <a:pt x="120243" y="3175"/>
                  <a:pt x="125006" y="0"/>
                </a:cubicBezTo>
                <a:cubicBezTo>
                  <a:pt x="139293" y="1588"/>
                  <a:pt x="153772" y="1944"/>
                  <a:pt x="167868" y="4763"/>
                </a:cubicBezTo>
                <a:cubicBezTo>
                  <a:pt x="177713" y="6732"/>
                  <a:pt x="196443" y="14288"/>
                  <a:pt x="196443" y="14288"/>
                </a:cubicBezTo>
                <a:cubicBezTo>
                  <a:pt x="198031" y="19050"/>
                  <a:pt x="198961" y="24085"/>
                  <a:pt x="201206" y="28575"/>
                </a:cubicBezTo>
                <a:cubicBezTo>
                  <a:pt x="207838" y="41838"/>
                  <a:pt x="214484" y="46616"/>
                  <a:pt x="225018" y="57150"/>
                </a:cubicBezTo>
                <a:cubicBezTo>
                  <a:pt x="226606" y="61913"/>
                  <a:pt x="227536" y="66948"/>
                  <a:pt x="229781" y="71438"/>
                </a:cubicBezTo>
                <a:cubicBezTo>
                  <a:pt x="232341" y="76557"/>
                  <a:pt x="239005" y="80009"/>
                  <a:pt x="239306" y="85725"/>
                </a:cubicBezTo>
                <a:cubicBezTo>
                  <a:pt x="240643" y="111139"/>
                  <a:pt x="237207" y="136615"/>
                  <a:pt x="234543" y="161925"/>
                </a:cubicBezTo>
                <a:cubicBezTo>
                  <a:pt x="234017" y="166918"/>
                  <a:pt x="231160" y="171386"/>
                  <a:pt x="229781" y="176213"/>
                </a:cubicBezTo>
                <a:cubicBezTo>
                  <a:pt x="227983" y="182507"/>
                  <a:pt x="226899" y="188994"/>
                  <a:pt x="225018" y="195263"/>
                </a:cubicBezTo>
                <a:cubicBezTo>
                  <a:pt x="220690" y="209688"/>
                  <a:pt x="215493" y="223838"/>
                  <a:pt x="210731" y="238125"/>
                </a:cubicBezTo>
                <a:lnTo>
                  <a:pt x="205968" y="252413"/>
                </a:lnTo>
                <a:lnTo>
                  <a:pt x="201206" y="266700"/>
                </a:lnTo>
                <a:cubicBezTo>
                  <a:pt x="204381" y="271463"/>
                  <a:pt x="206684" y="276940"/>
                  <a:pt x="210731" y="280988"/>
                </a:cubicBezTo>
                <a:cubicBezTo>
                  <a:pt x="219964" y="290221"/>
                  <a:pt x="227685" y="291402"/>
                  <a:pt x="239306" y="295275"/>
                </a:cubicBezTo>
                <a:cubicBezTo>
                  <a:pt x="274616" y="318815"/>
                  <a:pt x="256656" y="312080"/>
                  <a:pt x="291693" y="319088"/>
                </a:cubicBezTo>
                <a:cubicBezTo>
                  <a:pt x="325031" y="317500"/>
                  <a:pt x="358422" y="316790"/>
                  <a:pt x="391706" y="314325"/>
                </a:cubicBezTo>
                <a:cubicBezTo>
                  <a:pt x="401336" y="313612"/>
                  <a:pt x="411120" y="312617"/>
                  <a:pt x="420281" y="309563"/>
                </a:cubicBezTo>
                <a:cubicBezTo>
                  <a:pt x="425711" y="307753"/>
                  <a:pt x="429449" y="302598"/>
                  <a:pt x="434568" y="300038"/>
                </a:cubicBezTo>
                <a:cubicBezTo>
                  <a:pt x="439058" y="297793"/>
                  <a:pt x="444093" y="296863"/>
                  <a:pt x="448856" y="295275"/>
                </a:cubicBezTo>
                <a:cubicBezTo>
                  <a:pt x="475000" y="256060"/>
                  <a:pt x="440817" y="300999"/>
                  <a:pt x="472668" y="276225"/>
                </a:cubicBezTo>
                <a:cubicBezTo>
                  <a:pt x="483301" y="267955"/>
                  <a:pt x="501243" y="247650"/>
                  <a:pt x="501243" y="247650"/>
                </a:cubicBezTo>
                <a:cubicBezTo>
                  <a:pt x="507593" y="249238"/>
                  <a:pt x="514847" y="248782"/>
                  <a:pt x="520293" y="252413"/>
                </a:cubicBezTo>
                <a:cubicBezTo>
                  <a:pt x="525055" y="255588"/>
                  <a:pt x="526978" y="261730"/>
                  <a:pt x="529818" y="266700"/>
                </a:cubicBezTo>
                <a:cubicBezTo>
                  <a:pt x="541030" y="286320"/>
                  <a:pt x="541062" y="290908"/>
                  <a:pt x="548868" y="314325"/>
                </a:cubicBezTo>
                <a:cubicBezTo>
                  <a:pt x="550998" y="320715"/>
                  <a:pt x="557982" y="324301"/>
                  <a:pt x="563156" y="328613"/>
                </a:cubicBezTo>
                <a:cubicBezTo>
                  <a:pt x="575466" y="338872"/>
                  <a:pt x="577410" y="338127"/>
                  <a:pt x="591731" y="342900"/>
                </a:cubicBezTo>
                <a:lnTo>
                  <a:pt x="601256" y="357188"/>
                </a:lnTo>
                <a:close/>
              </a:path>
            </a:pathLst>
          </a:cu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261462" y="1295400"/>
            <a:ext cx="1234338" cy="1066800"/>
          </a:xfrm>
          <a:custGeom>
            <a:avLst/>
            <a:gdLst>
              <a:gd name="connsiteX0" fmla="*/ 633412 w 1234338"/>
              <a:gd name="connsiteY0" fmla="*/ 4763 h 976313"/>
              <a:gd name="connsiteX1" fmla="*/ 619125 w 1234338"/>
              <a:gd name="connsiteY1" fmla="*/ 61913 h 976313"/>
              <a:gd name="connsiteX2" fmla="*/ 614362 w 1234338"/>
              <a:gd name="connsiteY2" fmla="*/ 76200 h 976313"/>
              <a:gd name="connsiteX3" fmla="*/ 609600 w 1234338"/>
              <a:gd name="connsiteY3" fmla="*/ 90488 h 976313"/>
              <a:gd name="connsiteX4" fmla="*/ 604837 w 1234338"/>
              <a:gd name="connsiteY4" fmla="*/ 123825 h 976313"/>
              <a:gd name="connsiteX5" fmla="*/ 600075 w 1234338"/>
              <a:gd name="connsiteY5" fmla="*/ 138113 h 976313"/>
              <a:gd name="connsiteX6" fmla="*/ 585787 w 1234338"/>
              <a:gd name="connsiteY6" fmla="*/ 190500 h 976313"/>
              <a:gd name="connsiteX7" fmla="*/ 581025 w 1234338"/>
              <a:gd name="connsiteY7" fmla="*/ 223838 h 976313"/>
              <a:gd name="connsiteX8" fmla="*/ 566737 w 1234338"/>
              <a:gd name="connsiteY8" fmla="*/ 228600 h 976313"/>
              <a:gd name="connsiteX9" fmla="*/ 519112 w 1234338"/>
              <a:gd name="connsiteY9" fmla="*/ 219075 h 976313"/>
              <a:gd name="connsiteX10" fmla="*/ 504825 w 1234338"/>
              <a:gd name="connsiteY10" fmla="*/ 214313 h 976313"/>
              <a:gd name="connsiteX11" fmla="*/ 457200 w 1234338"/>
              <a:gd name="connsiteY11" fmla="*/ 200025 h 976313"/>
              <a:gd name="connsiteX12" fmla="*/ 442912 w 1234338"/>
              <a:gd name="connsiteY12" fmla="*/ 190500 h 976313"/>
              <a:gd name="connsiteX13" fmla="*/ 419100 w 1234338"/>
              <a:gd name="connsiteY13" fmla="*/ 185738 h 976313"/>
              <a:gd name="connsiteX14" fmla="*/ 366712 w 1234338"/>
              <a:gd name="connsiteY14" fmla="*/ 171450 h 976313"/>
              <a:gd name="connsiteX15" fmla="*/ 352425 w 1234338"/>
              <a:gd name="connsiteY15" fmla="*/ 176213 h 976313"/>
              <a:gd name="connsiteX16" fmla="*/ 347662 w 1234338"/>
              <a:gd name="connsiteY16" fmla="*/ 190500 h 976313"/>
              <a:gd name="connsiteX17" fmla="*/ 333375 w 1234338"/>
              <a:gd name="connsiteY17" fmla="*/ 238125 h 976313"/>
              <a:gd name="connsiteX18" fmla="*/ 328612 w 1234338"/>
              <a:gd name="connsiteY18" fmla="*/ 252413 h 976313"/>
              <a:gd name="connsiteX19" fmla="*/ 323850 w 1234338"/>
              <a:gd name="connsiteY19" fmla="*/ 266700 h 976313"/>
              <a:gd name="connsiteX20" fmla="*/ 314325 w 1234338"/>
              <a:gd name="connsiteY20" fmla="*/ 371475 h 976313"/>
              <a:gd name="connsiteX21" fmla="*/ 304800 w 1234338"/>
              <a:gd name="connsiteY21" fmla="*/ 400050 h 976313"/>
              <a:gd name="connsiteX22" fmla="*/ 300037 w 1234338"/>
              <a:gd name="connsiteY22" fmla="*/ 419100 h 976313"/>
              <a:gd name="connsiteX23" fmla="*/ 290512 w 1234338"/>
              <a:gd name="connsiteY23" fmla="*/ 447675 h 976313"/>
              <a:gd name="connsiteX24" fmla="*/ 300037 w 1234338"/>
              <a:gd name="connsiteY24" fmla="*/ 538163 h 976313"/>
              <a:gd name="connsiteX25" fmla="*/ 309562 w 1234338"/>
              <a:gd name="connsiteY25" fmla="*/ 552450 h 976313"/>
              <a:gd name="connsiteX26" fmla="*/ 323850 w 1234338"/>
              <a:gd name="connsiteY26" fmla="*/ 561975 h 976313"/>
              <a:gd name="connsiteX27" fmla="*/ 328612 w 1234338"/>
              <a:gd name="connsiteY27" fmla="*/ 576263 h 976313"/>
              <a:gd name="connsiteX28" fmla="*/ 342900 w 1234338"/>
              <a:gd name="connsiteY28" fmla="*/ 595313 h 976313"/>
              <a:gd name="connsiteX29" fmla="*/ 352425 w 1234338"/>
              <a:gd name="connsiteY29" fmla="*/ 609600 h 976313"/>
              <a:gd name="connsiteX30" fmla="*/ 357187 w 1234338"/>
              <a:gd name="connsiteY30" fmla="*/ 623888 h 976313"/>
              <a:gd name="connsiteX31" fmla="*/ 371475 w 1234338"/>
              <a:gd name="connsiteY31" fmla="*/ 652463 h 976313"/>
              <a:gd name="connsiteX32" fmla="*/ 361950 w 1234338"/>
              <a:gd name="connsiteY32" fmla="*/ 671513 h 976313"/>
              <a:gd name="connsiteX33" fmla="*/ 347662 w 1234338"/>
              <a:gd name="connsiteY33" fmla="*/ 676275 h 976313"/>
              <a:gd name="connsiteX34" fmla="*/ 333375 w 1234338"/>
              <a:gd name="connsiteY34" fmla="*/ 685800 h 976313"/>
              <a:gd name="connsiteX35" fmla="*/ 295275 w 1234338"/>
              <a:gd name="connsiteY35" fmla="*/ 695325 h 976313"/>
              <a:gd name="connsiteX36" fmla="*/ 223837 w 1234338"/>
              <a:gd name="connsiteY36" fmla="*/ 690563 h 976313"/>
              <a:gd name="connsiteX37" fmla="*/ 209550 w 1234338"/>
              <a:gd name="connsiteY37" fmla="*/ 685800 h 976313"/>
              <a:gd name="connsiteX38" fmla="*/ 190500 w 1234338"/>
              <a:gd name="connsiteY38" fmla="*/ 642938 h 976313"/>
              <a:gd name="connsiteX39" fmla="*/ 185737 w 1234338"/>
              <a:gd name="connsiteY39" fmla="*/ 628650 h 976313"/>
              <a:gd name="connsiteX40" fmla="*/ 176212 w 1234338"/>
              <a:gd name="connsiteY40" fmla="*/ 614363 h 976313"/>
              <a:gd name="connsiteX41" fmla="*/ 147637 w 1234338"/>
              <a:gd name="connsiteY41" fmla="*/ 595313 h 976313"/>
              <a:gd name="connsiteX42" fmla="*/ 119062 w 1234338"/>
              <a:gd name="connsiteY42" fmla="*/ 604838 h 976313"/>
              <a:gd name="connsiteX43" fmla="*/ 104775 w 1234338"/>
              <a:gd name="connsiteY43" fmla="*/ 609600 h 976313"/>
              <a:gd name="connsiteX44" fmla="*/ 85725 w 1234338"/>
              <a:gd name="connsiteY44" fmla="*/ 614363 h 976313"/>
              <a:gd name="connsiteX45" fmla="*/ 57150 w 1234338"/>
              <a:gd name="connsiteY45" fmla="*/ 623888 h 976313"/>
              <a:gd name="connsiteX46" fmla="*/ 42862 w 1234338"/>
              <a:gd name="connsiteY46" fmla="*/ 628650 h 976313"/>
              <a:gd name="connsiteX47" fmla="*/ 14287 w 1234338"/>
              <a:gd name="connsiteY47" fmla="*/ 652463 h 976313"/>
              <a:gd name="connsiteX48" fmla="*/ 9525 w 1234338"/>
              <a:gd name="connsiteY48" fmla="*/ 666750 h 976313"/>
              <a:gd name="connsiteX49" fmla="*/ 4762 w 1234338"/>
              <a:gd name="connsiteY49" fmla="*/ 700088 h 976313"/>
              <a:gd name="connsiteX50" fmla="*/ 0 w 1234338"/>
              <a:gd name="connsiteY50" fmla="*/ 714375 h 976313"/>
              <a:gd name="connsiteX51" fmla="*/ 4762 w 1234338"/>
              <a:gd name="connsiteY51" fmla="*/ 800100 h 976313"/>
              <a:gd name="connsiteX52" fmla="*/ 14287 w 1234338"/>
              <a:gd name="connsiteY52" fmla="*/ 828675 h 976313"/>
              <a:gd name="connsiteX53" fmla="*/ 114300 w 1234338"/>
              <a:gd name="connsiteY53" fmla="*/ 852488 h 976313"/>
              <a:gd name="connsiteX54" fmla="*/ 133350 w 1234338"/>
              <a:gd name="connsiteY54" fmla="*/ 862013 h 976313"/>
              <a:gd name="connsiteX55" fmla="*/ 147637 w 1234338"/>
              <a:gd name="connsiteY55" fmla="*/ 890588 h 976313"/>
              <a:gd name="connsiteX56" fmla="*/ 157162 w 1234338"/>
              <a:gd name="connsiteY56" fmla="*/ 904875 h 976313"/>
              <a:gd name="connsiteX57" fmla="*/ 180975 w 1234338"/>
              <a:gd name="connsiteY57" fmla="*/ 942975 h 976313"/>
              <a:gd name="connsiteX58" fmla="*/ 190500 w 1234338"/>
              <a:gd name="connsiteY58" fmla="*/ 957263 h 976313"/>
              <a:gd name="connsiteX59" fmla="*/ 219075 w 1234338"/>
              <a:gd name="connsiteY59" fmla="*/ 976313 h 976313"/>
              <a:gd name="connsiteX60" fmla="*/ 266700 w 1234338"/>
              <a:gd name="connsiteY60" fmla="*/ 966788 h 976313"/>
              <a:gd name="connsiteX61" fmla="*/ 280987 w 1234338"/>
              <a:gd name="connsiteY61" fmla="*/ 962025 h 976313"/>
              <a:gd name="connsiteX62" fmla="*/ 295275 w 1234338"/>
              <a:gd name="connsiteY62" fmla="*/ 952500 h 976313"/>
              <a:gd name="connsiteX63" fmla="*/ 323850 w 1234338"/>
              <a:gd name="connsiteY63" fmla="*/ 942975 h 976313"/>
              <a:gd name="connsiteX64" fmla="*/ 352425 w 1234338"/>
              <a:gd name="connsiteY64" fmla="*/ 933450 h 976313"/>
              <a:gd name="connsiteX65" fmla="*/ 447675 w 1234338"/>
              <a:gd name="connsiteY65" fmla="*/ 923925 h 976313"/>
              <a:gd name="connsiteX66" fmla="*/ 452437 w 1234338"/>
              <a:gd name="connsiteY66" fmla="*/ 847725 h 976313"/>
              <a:gd name="connsiteX67" fmla="*/ 457200 w 1234338"/>
              <a:gd name="connsiteY67" fmla="*/ 823913 h 976313"/>
              <a:gd name="connsiteX68" fmla="*/ 466725 w 1234338"/>
              <a:gd name="connsiteY68" fmla="*/ 795338 h 976313"/>
              <a:gd name="connsiteX69" fmla="*/ 481012 w 1234338"/>
              <a:gd name="connsiteY69" fmla="*/ 700088 h 976313"/>
              <a:gd name="connsiteX70" fmla="*/ 500062 w 1234338"/>
              <a:gd name="connsiteY70" fmla="*/ 671513 h 976313"/>
              <a:gd name="connsiteX71" fmla="*/ 514350 w 1234338"/>
              <a:gd name="connsiteY71" fmla="*/ 666750 h 976313"/>
              <a:gd name="connsiteX72" fmla="*/ 652462 w 1234338"/>
              <a:gd name="connsiteY72" fmla="*/ 676275 h 976313"/>
              <a:gd name="connsiteX73" fmla="*/ 666750 w 1234338"/>
              <a:gd name="connsiteY73" fmla="*/ 681038 h 976313"/>
              <a:gd name="connsiteX74" fmla="*/ 733425 w 1234338"/>
              <a:gd name="connsiteY74" fmla="*/ 700088 h 976313"/>
              <a:gd name="connsiteX75" fmla="*/ 747712 w 1234338"/>
              <a:gd name="connsiteY75" fmla="*/ 709613 h 976313"/>
              <a:gd name="connsiteX76" fmla="*/ 781050 w 1234338"/>
              <a:gd name="connsiteY76" fmla="*/ 719138 h 976313"/>
              <a:gd name="connsiteX77" fmla="*/ 795337 w 1234338"/>
              <a:gd name="connsiteY77" fmla="*/ 723900 h 976313"/>
              <a:gd name="connsiteX78" fmla="*/ 804862 w 1234338"/>
              <a:gd name="connsiteY78" fmla="*/ 738188 h 976313"/>
              <a:gd name="connsiteX79" fmla="*/ 847725 w 1234338"/>
              <a:gd name="connsiteY79" fmla="*/ 752475 h 976313"/>
              <a:gd name="connsiteX80" fmla="*/ 895350 w 1234338"/>
              <a:gd name="connsiteY80" fmla="*/ 771525 h 976313"/>
              <a:gd name="connsiteX81" fmla="*/ 909637 w 1234338"/>
              <a:gd name="connsiteY81" fmla="*/ 776288 h 976313"/>
              <a:gd name="connsiteX82" fmla="*/ 923925 w 1234338"/>
              <a:gd name="connsiteY82" fmla="*/ 781050 h 976313"/>
              <a:gd name="connsiteX83" fmla="*/ 942975 w 1234338"/>
              <a:gd name="connsiteY83" fmla="*/ 790575 h 976313"/>
              <a:gd name="connsiteX84" fmla="*/ 971550 w 1234338"/>
              <a:gd name="connsiteY84" fmla="*/ 800100 h 976313"/>
              <a:gd name="connsiteX85" fmla="*/ 1042987 w 1234338"/>
              <a:gd name="connsiteY85" fmla="*/ 823913 h 976313"/>
              <a:gd name="connsiteX86" fmla="*/ 1057275 w 1234338"/>
              <a:gd name="connsiteY86" fmla="*/ 828675 h 976313"/>
              <a:gd name="connsiteX87" fmla="*/ 1071562 w 1234338"/>
              <a:gd name="connsiteY87" fmla="*/ 833438 h 976313"/>
              <a:gd name="connsiteX88" fmla="*/ 1095375 w 1234338"/>
              <a:gd name="connsiteY88" fmla="*/ 838200 h 976313"/>
              <a:gd name="connsiteX89" fmla="*/ 1152525 w 1234338"/>
              <a:gd name="connsiteY89" fmla="*/ 847725 h 976313"/>
              <a:gd name="connsiteX90" fmla="*/ 1219200 w 1234338"/>
              <a:gd name="connsiteY90" fmla="*/ 828675 h 976313"/>
              <a:gd name="connsiteX91" fmla="*/ 1223962 w 1234338"/>
              <a:gd name="connsiteY91" fmla="*/ 814388 h 976313"/>
              <a:gd name="connsiteX92" fmla="*/ 1228725 w 1234338"/>
              <a:gd name="connsiteY92" fmla="*/ 733425 h 976313"/>
              <a:gd name="connsiteX93" fmla="*/ 1233487 w 1234338"/>
              <a:gd name="connsiteY93" fmla="*/ 704850 h 976313"/>
              <a:gd name="connsiteX94" fmla="*/ 1228725 w 1234338"/>
              <a:gd name="connsiteY94" fmla="*/ 676275 h 976313"/>
              <a:gd name="connsiteX95" fmla="*/ 1209675 w 1234338"/>
              <a:gd name="connsiteY95" fmla="*/ 671513 h 976313"/>
              <a:gd name="connsiteX96" fmla="*/ 1195387 w 1234338"/>
              <a:gd name="connsiteY96" fmla="*/ 666750 h 976313"/>
              <a:gd name="connsiteX97" fmla="*/ 1181100 w 1234338"/>
              <a:gd name="connsiteY97" fmla="*/ 657225 h 976313"/>
              <a:gd name="connsiteX98" fmla="*/ 1162050 w 1234338"/>
              <a:gd name="connsiteY98" fmla="*/ 652463 h 976313"/>
              <a:gd name="connsiteX99" fmla="*/ 1133475 w 1234338"/>
              <a:gd name="connsiteY99" fmla="*/ 642938 h 976313"/>
              <a:gd name="connsiteX100" fmla="*/ 1109662 w 1234338"/>
              <a:gd name="connsiteY100" fmla="*/ 638175 h 976313"/>
              <a:gd name="connsiteX101" fmla="*/ 1042987 w 1234338"/>
              <a:gd name="connsiteY101" fmla="*/ 623888 h 976313"/>
              <a:gd name="connsiteX102" fmla="*/ 1028700 w 1234338"/>
              <a:gd name="connsiteY102" fmla="*/ 619125 h 976313"/>
              <a:gd name="connsiteX103" fmla="*/ 962025 w 1234338"/>
              <a:gd name="connsiteY103" fmla="*/ 609600 h 976313"/>
              <a:gd name="connsiteX104" fmla="*/ 909637 w 1234338"/>
              <a:gd name="connsiteY104" fmla="*/ 600075 h 976313"/>
              <a:gd name="connsiteX105" fmla="*/ 833437 w 1234338"/>
              <a:gd name="connsiteY105" fmla="*/ 581025 h 976313"/>
              <a:gd name="connsiteX106" fmla="*/ 809625 w 1234338"/>
              <a:gd name="connsiteY106" fmla="*/ 576263 h 976313"/>
              <a:gd name="connsiteX107" fmla="*/ 795337 w 1234338"/>
              <a:gd name="connsiteY107" fmla="*/ 571500 h 976313"/>
              <a:gd name="connsiteX108" fmla="*/ 781050 w 1234338"/>
              <a:gd name="connsiteY108" fmla="*/ 542925 h 976313"/>
              <a:gd name="connsiteX109" fmla="*/ 766762 w 1234338"/>
              <a:gd name="connsiteY109" fmla="*/ 495300 h 976313"/>
              <a:gd name="connsiteX110" fmla="*/ 771525 w 1234338"/>
              <a:gd name="connsiteY110" fmla="*/ 438150 h 976313"/>
              <a:gd name="connsiteX111" fmla="*/ 781050 w 1234338"/>
              <a:gd name="connsiteY111" fmla="*/ 400050 h 976313"/>
              <a:gd name="connsiteX112" fmla="*/ 785812 w 1234338"/>
              <a:gd name="connsiteY112" fmla="*/ 376238 h 976313"/>
              <a:gd name="connsiteX113" fmla="*/ 800100 w 1234338"/>
              <a:gd name="connsiteY113" fmla="*/ 333375 h 976313"/>
              <a:gd name="connsiteX114" fmla="*/ 814387 w 1234338"/>
              <a:gd name="connsiteY114" fmla="*/ 290513 h 976313"/>
              <a:gd name="connsiteX115" fmla="*/ 819150 w 1234338"/>
              <a:gd name="connsiteY115" fmla="*/ 276225 h 976313"/>
              <a:gd name="connsiteX116" fmla="*/ 828675 w 1234338"/>
              <a:gd name="connsiteY116" fmla="*/ 261938 h 976313"/>
              <a:gd name="connsiteX117" fmla="*/ 833437 w 1234338"/>
              <a:gd name="connsiteY117" fmla="*/ 247650 h 976313"/>
              <a:gd name="connsiteX118" fmla="*/ 842962 w 1234338"/>
              <a:gd name="connsiteY118" fmla="*/ 233363 h 976313"/>
              <a:gd name="connsiteX119" fmla="*/ 852487 w 1234338"/>
              <a:gd name="connsiteY119" fmla="*/ 204788 h 976313"/>
              <a:gd name="connsiteX120" fmla="*/ 847725 w 1234338"/>
              <a:gd name="connsiteY120" fmla="*/ 133350 h 976313"/>
              <a:gd name="connsiteX121" fmla="*/ 838200 w 1234338"/>
              <a:gd name="connsiteY121" fmla="*/ 104775 h 976313"/>
              <a:gd name="connsiteX122" fmla="*/ 833437 w 1234338"/>
              <a:gd name="connsiteY122" fmla="*/ 80963 h 976313"/>
              <a:gd name="connsiteX123" fmla="*/ 823912 w 1234338"/>
              <a:gd name="connsiteY123" fmla="*/ 52388 h 976313"/>
              <a:gd name="connsiteX124" fmla="*/ 809625 w 1234338"/>
              <a:gd name="connsiteY124" fmla="*/ 42863 h 976313"/>
              <a:gd name="connsiteX125" fmla="*/ 781050 w 1234338"/>
              <a:gd name="connsiteY125" fmla="*/ 33338 h 976313"/>
              <a:gd name="connsiteX126" fmla="*/ 766762 w 1234338"/>
              <a:gd name="connsiteY126" fmla="*/ 28575 h 976313"/>
              <a:gd name="connsiteX127" fmla="*/ 738187 w 1234338"/>
              <a:gd name="connsiteY127" fmla="*/ 19050 h 976313"/>
              <a:gd name="connsiteX128" fmla="*/ 709612 w 1234338"/>
              <a:gd name="connsiteY128" fmla="*/ 4763 h 976313"/>
              <a:gd name="connsiteX129" fmla="*/ 661987 w 1234338"/>
              <a:gd name="connsiteY129" fmla="*/ 0 h 976313"/>
              <a:gd name="connsiteX130" fmla="*/ 633412 w 1234338"/>
              <a:gd name="connsiteY130" fmla="*/ 4763 h 97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234338" h="976313">
                <a:moveTo>
                  <a:pt x="633412" y="4763"/>
                </a:moveTo>
                <a:cubicBezTo>
                  <a:pt x="627000" y="43238"/>
                  <a:pt x="631703" y="24181"/>
                  <a:pt x="619125" y="61913"/>
                </a:cubicBezTo>
                <a:lnTo>
                  <a:pt x="614362" y="76200"/>
                </a:lnTo>
                <a:lnTo>
                  <a:pt x="609600" y="90488"/>
                </a:lnTo>
                <a:cubicBezTo>
                  <a:pt x="608012" y="101600"/>
                  <a:pt x="607038" y="112818"/>
                  <a:pt x="604837" y="123825"/>
                </a:cubicBezTo>
                <a:cubicBezTo>
                  <a:pt x="603852" y="128748"/>
                  <a:pt x="601396" y="133270"/>
                  <a:pt x="600075" y="138113"/>
                </a:cubicBezTo>
                <a:cubicBezTo>
                  <a:pt x="583969" y="197173"/>
                  <a:pt x="596747" y="157624"/>
                  <a:pt x="585787" y="190500"/>
                </a:cubicBezTo>
                <a:cubicBezTo>
                  <a:pt x="584200" y="201613"/>
                  <a:pt x="586045" y="213798"/>
                  <a:pt x="581025" y="223838"/>
                </a:cubicBezTo>
                <a:cubicBezTo>
                  <a:pt x="578780" y="228328"/>
                  <a:pt x="571757" y="228600"/>
                  <a:pt x="566737" y="228600"/>
                </a:cubicBezTo>
                <a:cubicBezTo>
                  <a:pt x="557375" y="228600"/>
                  <a:pt x="530130" y="222223"/>
                  <a:pt x="519112" y="219075"/>
                </a:cubicBezTo>
                <a:cubicBezTo>
                  <a:pt x="514285" y="217696"/>
                  <a:pt x="509652" y="215692"/>
                  <a:pt x="504825" y="214313"/>
                </a:cubicBezTo>
                <a:cubicBezTo>
                  <a:pt x="454453" y="199921"/>
                  <a:pt x="525089" y="222655"/>
                  <a:pt x="457200" y="200025"/>
                </a:cubicBezTo>
                <a:cubicBezTo>
                  <a:pt x="451770" y="198215"/>
                  <a:pt x="448272" y="192510"/>
                  <a:pt x="442912" y="190500"/>
                </a:cubicBezTo>
                <a:cubicBezTo>
                  <a:pt x="435333" y="187658"/>
                  <a:pt x="426987" y="187558"/>
                  <a:pt x="419100" y="185738"/>
                </a:cubicBezTo>
                <a:cubicBezTo>
                  <a:pt x="384187" y="177681"/>
                  <a:pt x="390329" y="179323"/>
                  <a:pt x="366712" y="171450"/>
                </a:cubicBezTo>
                <a:cubicBezTo>
                  <a:pt x="361950" y="173038"/>
                  <a:pt x="355975" y="172663"/>
                  <a:pt x="352425" y="176213"/>
                </a:cubicBezTo>
                <a:cubicBezTo>
                  <a:pt x="348875" y="179763"/>
                  <a:pt x="349041" y="185673"/>
                  <a:pt x="347662" y="190500"/>
                </a:cubicBezTo>
                <a:cubicBezTo>
                  <a:pt x="333263" y="240897"/>
                  <a:pt x="356018" y="170198"/>
                  <a:pt x="333375" y="238125"/>
                </a:cubicBezTo>
                <a:lnTo>
                  <a:pt x="328612" y="252413"/>
                </a:lnTo>
                <a:lnTo>
                  <a:pt x="323850" y="266700"/>
                </a:lnTo>
                <a:cubicBezTo>
                  <a:pt x="322415" y="289650"/>
                  <a:pt x="321779" y="341658"/>
                  <a:pt x="314325" y="371475"/>
                </a:cubicBezTo>
                <a:cubicBezTo>
                  <a:pt x="311890" y="381215"/>
                  <a:pt x="307235" y="390310"/>
                  <a:pt x="304800" y="400050"/>
                </a:cubicBezTo>
                <a:cubicBezTo>
                  <a:pt x="303212" y="406400"/>
                  <a:pt x="301918" y="412831"/>
                  <a:pt x="300037" y="419100"/>
                </a:cubicBezTo>
                <a:cubicBezTo>
                  <a:pt x="297152" y="428717"/>
                  <a:pt x="290512" y="447675"/>
                  <a:pt x="290512" y="447675"/>
                </a:cubicBezTo>
                <a:cubicBezTo>
                  <a:pt x="290948" y="454648"/>
                  <a:pt x="288144" y="514375"/>
                  <a:pt x="300037" y="538163"/>
                </a:cubicBezTo>
                <a:cubicBezTo>
                  <a:pt x="302597" y="543282"/>
                  <a:pt x="305515" y="548403"/>
                  <a:pt x="309562" y="552450"/>
                </a:cubicBezTo>
                <a:cubicBezTo>
                  <a:pt x="313610" y="556497"/>
                  <a:pt x="319087" y="558800"/>
                  <a:pt x="323850" y="561975"/>
                </a:cubicBezTo>
                <a:cubicBezTo>
                  <a:pt x="325437" y="566738"/>
                  <a:pt x="326121" y="571904"/>
                  <a:pt x="328612" y="576263"/>
                </a:cubicBezTo>
                <a:cubicBezTo>
                  <a:pt x="332550" y="583155"/>
                  <a:pt x="338286" y="588854"/>
                  <a:pt x="342900" y="595313"/>
                </a:cubicBezTo>
                <a:cubicBezTo>
                  <a:pt x="346227" y="599970"/>
                  <a:pt x="349250" y="604838"/>
                  <a:pt x="352425" y="609600"/>
                </a:cubicBezTo>
                <a:cubicBezTo>
                  <a:pt x="354012" y="614363"/>
                  <a:pt x="354942" y="619398"/>
                  <a:pt x="357187" y="623888"/>
                </a:cubicBezTo>
                <a:cubicBezTo>
                  <a:pt x="375655" y="660825"/>
                  <a:pt x="359500" y="616542"/>
                  <a:pt x="371475" y="652463"/>
                </a:cubicBezTo>
                <a:cubicBezTo>
                  <a:pt x="368300" y="658813"/>
                  <a:pt x="366970" y="666493"/>
                  <a:pt x="361950" y="671513"/>
                </a:cubicBezTo>
                <a:cubicBezTo>
                  <a:pt x="358400" y="675063"/>
                  <a:pt x="352152" y="674030"/>
                  <a:pt x="347662" y="676275"/>
                </a:cubicBezTo>
                <a:cubicBezTo>
                  <a:pt x="342543" y="678835"/>
                  <a:pt x="338494" y="683240"/>
                  <a:pt x="333375" y="685800"/>
                </a:cubicBezTo>
                <a:cubicBezTo>
                  <a:pt x="323610" y="690683"/>
                  <a:pt x="304336" y="693513"/>
                  <a:pt x="295275" y="695325"/>
                </a:cubicBezTo>
                <a:cubicBezTo>
                  <a:pt x="271462" y="693738"/>
                  <a:pt x="247557" y="693199"/>
                  <a:pt x="223837" y="690563"/>
                </a:cubicBezTo>
                <a:cubicBezTo>
                  <a:pt x="218848" y="690009"/>
                  <a:pt x="213470" y="688936"/>
                  <a:pt x="209550" y="685800"/>
                </a:cubicBezTo>
                <a:cubicBezTo>
                  <a:pt x="199258" y="677566"/>
                  <a:pt x="193411" y="651671"/>
                  <a:pt x="190500" y="642938"/>
                </a:cubicBezTo>
                <a:cubicBezTo>
                  <a:pt x="188912" y="638175"/>
                  <a:pt x="188522" y="632827"/>
                  <a:pt x="185737" y="628650"/>
                </a:cubicBezTo>
                <a:cubicBezTo>
                  <a:pt x="182562" y="623888"/>
                  <a:pt x="180520" y="618132"/>
                  <a:pt x="176212" y="614363"/>
                </a:cubicBezTo>
                <a:cubicBezTo>
                  <a:pt x="167597" y="606825"/>
                  <a:pt x="147637" y="595313"/>
                  <a:pt x="147637" y="595313"/>
                </a:cubicBezTo>
                <a:lnTo>
                  <a:pt x="119062" y="604838"/>
                </a:lnTo>
                <a:cubicBezTo>
                  <a:pt x="114300" y="606425"/>
                  <a:pt x="109645" y="608382"/>
                  <a:pt x="104775" y="609600"/>
                </a:cubicBezTo>
                <a:cubicBezTo>
                  <a:pt x="98425" y="611188"/>
                  <a:pt x="91994" y="612482"/>
                  <a:pt x="85725" y="614363"/>
                </a:cubicBezTo>
                <a:cubicBezTo>
                  <a:pt x="76108" y="617248"/>
                  <a:pt x="66675" y="620713"/>
                  <a:pt x="57150" y="623888"/>
                </a:cubicBezTo>
                <a:lnTo>
                  <a:pt x="42862" y="628650"/>
                </a:lnTo>
                <a:cubicBezTo>
                  <a:pt x="32320" y="635678"/>
                  <a:pt x="21621" y="641462"/>
                  <a:pt x="14287" y="652463"/>
                </a:cubicBezTo>
                <a:cubicBezTo>
                  <a:pt x="11502" y="656640"/>
                  <a:pt x="11112" y="661988"/>
                  <a:pt x="9525" y="666750"/>
                </a:cubicBezTo>
                <a:cubicBezTo>
                  <a:pt x="7937" y="677863"/>
                  <a:pt x="6964" y="689080"/>
                  <a:pt x="4762" y="700088"/>
                </a:cubicBezTo>
                <a:cubicBezTo>
                  <a:pt x="3778" y="705010"/>
                  <a:pt x="0" y="709355"/>
                  <a:pt x="0" y="714375"/>
                </a:cubicBezTo>
                <a:cubicBezTo>
                  <a:pt x="0" y="742994"/>
                  <a:pt x="1212" y="771702"/>
                  <a:pt x="4762" y="800100"/>
                </a:cubicBezTo>
                <a:cubicBezTo>
                  <a:pt x="6007" y="810063"/>
                  <a:pt x="11112" y="819150"/>
                  <a:pt x="14287" y="828675"/>
                </a:cubicBezTo>
                <a:cubicBezTo>
                  <a:pt x="24194" y="858395"/>
                  <a:pt x="111757" y="852318"/>
                  <a:pt x="114300" y="852488"/>
                </a:cubicBezTo>
                <a:cubicBezTo>
                  <a:pt x="120650" y="855663"/>
                  <a:pt x="127896" y="857468"/>
                  <a:pt x="133350" y="862013"/>
                </a:cubicBezTo>
                <a:cubicBezTo>
                  <a:pt x="145051" y="871763"/>
                  <a:pt x="141600" y="878513"/>
                  <a:pt x="147637" y="890588"/>
                </a:cubicBezTo>
                <a:cubicBezTo>
                  <a:pt x="150197" y="895707"/>
                  <a:pt x="154837" y="899645"/>
                  <a:pt x="157162" y="904875"/>
                </a:cubicBezTo>
                <a:cubicBezTo>
                  <a:pt x="173867" y="942460"/>
                  <a:pt x="155272" y="925840"/>
                  <a:pt x="180975" y="942975"/>
                </a:cubicBezTo>
                <a:cubicBezTo>
                  <a:pt x="184150" y="947738"/>
                  <a:pt x="186192" y="953494"/>
                  <a:pt x="190500" y="957263"/>
                </a:cubicBezTo>
                <a:cubicBezTo>
                  <a:pt x="199115" y="964801"/>
                  <a:pt x="219075" y="976313"/>
                  <a:pt x="219075" y="976313"/>
                </a:cubicBezTo>
                <a:cubicBezTo>
                  <a:pt x="241517" y="972572"/>
                  <a:pt x="246816" y="972469"/>
                  <a:pt x="266700" y="966788"/>
                </a:cubicBezTo>
                <a:cubicBezTo>
                  <a:pt x="271527" y="965409"/>
                  <a:pt x="276497" y="964270"/>
                  <a:pt x="280987" y="962025"/>
                </a:cubicBezTo>
                <a:cubicBezTo>
                  <a:pt x="286107" y="959465"/>
                  <a:pt x="290044" y="954825"/>
                  <a:pt x="295275" y="952500"/>
                </a:cubicBezTo>
                <a:cubicBezTo>
                  <a:pt x="304450" y="948422"/>
                  <a:pt x="314325" y="946150"/>
                  <a:pt x="323850" y="942975"/>
                </a:cubicBezTo>
                <a:lnTo>
                  <a:pt x="352425" y="933450"/>
                </a:lnTo>
                <a:cubicBezTo>
                  <a:pt x="370802" y="927324"/>
                  <a:pt x="445614" y="924072"/>
                  <a:pt x="447675" y="923925"/>
                </a:cubicBezTo>
                <a:cubicBezTo>
                  <a:pt x="449262" y="898525"/>
                  <a:pt x="450024" y="873060"/>
                  <a:pt x="452437" y="847725"/>
                </a:cubicBezTo>
                <a:cubicBezTo>
                  <a:pt x="453204" y="839667"/>
                  <a:pt x="455070" y="831722"/>
                  <a:pt x="457200" y="823913"/>
                </a:cubicBezTo>
                <a:cubicBezTo>
                  <a:pt x="459842" y="814227"/>
                  <a:pt x="466725" y="795338"/>
                  <a:pt x="466725" y="795338"/>
                </a:cubicBezTo>
                <a:cubicBezTo>
                  <a:pt x="472202" y="718652"/>
                  <a:pt x="464441" y="749800"/>
                  <a:pt x="481012" y="700088"/>
                </a:cubicBezTo>
                <a:cubicBezTo>
                  <a:pt x="486005" y="685109"/>
                  <a:pt x="484774" y="681705"/>
                  <a:pt x="500062" y="671513"/>
                </a:cubicBezTo>
                <a:cubicBezTo>
                  <a:pt x="504239" y="668728"/>
                  <a:pt x="509587" y="668338"/>
                  <a:pt x="514350" y="666750"/>
                </a:cubicBezTo>
                <a:cubicBezTo>
                  <a:pt x="557490" y="668626"/>
                  <a:pt x="607930" y="666379"/>
                  <a:pt x="652462" y="676275"/>
                </a:cubicBezTo>
                <a:cubicBezTo>
                  <a:pt x="657363" y="677364"/>
                  <a:pt x="661907" y="679717"/>
                  <a:pt x="666750" y="681038"/>
                </a:cubicBezTo>
                <a:cubicBezTo>
                  <a:pt x="732538" y="698981"/>
                  <a:pt x="678666" y="681835"/>
                  <a:pt x="733425" y="700088"/>
                </a:cubicBezTo>
                <a:cubicBezTo>
                  <a:pt x="738855" y="701898"/>
                  <a:pt x="742593" y="707053"/>
                  <a:pt x="747712" y="709613"/>
                </a:cubicBezTo>
                <a:cubicBezTo>
                  <a:pt x="755319" y="713416"/>
                  <a:pt x="773937" y="717106"/>
                  <a:pt x="781050" y="719138"/>
                </a:cubicBezTo>
                <a:cubicBezTo>
                  <a:pt x="785877" y="720517"/>
                  <a:pt x="790575" y="722313"/>
                  <a:pt x="795337" y="723900"/>
                </a:cubicBezTo>
                <a:cubicBezTo>
                  <a:pt x="798512" y="728663"/>
                  <a:pt x="800008" y="735154"/>
                  <a:pt x="804862" y="738188"/>
                </a:cubicBezTo>
                <a:cubicBezTo>
                  <a:pt x="823928" y="750104"/>
                  <a:pt x="831048" y="744136"/>
                  <a:pt x="847725" y="752475"/>
                </a:cubicBezTo>
                <a:cubicBezTo>
                  <a:pt x="875758" y="766491"/>
                  <a:pt x="860037" y="759753"/>
                  <a:pt x="895350" y="771525"/>
                </a:cubicBezTo>
                <a:lnTo>
                  <a:pt x="909637" y="776288"/>
                </a:lnTo>
                <a:cubicBezTo>
                  <a:pt x="914400" y="777876"/>
                  <a:pt x="919435" y="778805"/>
                  <a:pt x="923925" y="781050"/>
                </a:cubicBezTo>
                <a:cubicBezTo>
                  <a:pt x="930275" y="784225"/>
                  <a:pt x="936383" y="787938"/>
                  <a:pt x="942975" y="790575"/>
                </a:cubicBezTo>
                <a:cubicBezTo>
                  <a:pt x="952297" y="794304"/>
                  <a:pt x="962025" y="796925"/>
                  <a:pt x="971550" y="800100"/>
                </a:cubicBezTo>
                <a:lnTo>
                  <a:pt x="1042987" y="823913"/>
                </a:lnTo>
                <a:lnTo>
                  <a:pt x="1057275" y="828675"/>
                </a:lnTo>
                <a:cubicBezTo>
                  <a:pt x="1062037" y="830262"/>
                  <a:pt x="1066639" y="832454"/>
                  <a:pt x="1071562" y="833438"/>
                </a:cubicBezTo>
                <a:cubicBezTo>
                  <a:pt x="1079500" y="835025"/>
                  <a:pt x="1087403" y="836793"/>
                  <a:pt x="1095375" y="838200"/>
                </a:cubicBezTo>
                <a:lnTo>
                  <a:pt x="1152525" y="847725"/>
                </a:lnTo>
                <a:cubicBezTo>
                  <a:pt x="1161341" y="846122"/>
                  <a:pt x="1206012" y="845160"/>
                  <a:pt x="1219200" y="828675"/>
                </a:cubicBezTo>
                <a:cubicBezTo>
                  <a:pt x="1222336" y="824755"/>
                  <a:pt x="1222375" y="819150"/>
                  <a:pt x="1223962" y="814388"/>
                </a:cubicBezTo>
                <a:cubicBezTo>
                  <a:pt x="1225550" y="787400"/>
                  <a:pt x="1226383" y="760358"/>
                  <a:pt x="1228725" y="733425"/>
                </a:cubicBezTo>
                <a:cubicBezTo>
                  <a:pt x="1229562" y="723805"/>
                  <a:pt x="1233487" y="714506"/>
                  <a:pt x="1233487" y="704850"/>
                </a:cubicBezTo>
                <a:cubicBezTo>
                  <a:pt x="1233487" y="695194"/>
                  <a:pt x="1234338" y="684133"/>
                  <a:pt x="1228725" y="676275"/>
                </a:cubicBezTo>
                <a:cubicBezTo>
                  <a:pt x="1224921" y="670949"/>
                  <a:pt x="1215969" y="673311"/>
                  <a:pt x="1209675" y="671513"/>
                </a:cubicBezTo>
                <a:cubicBezTo>
                  <a:pt x="1204848" y="670134"/>
                  <a:pt x="1199877" y="668995"/>
                  <a:pt x="1195387" y="666750"/>
                </a:cubicBezTo>
                <a:cubicBezTo>
                  <a:pt x="1190268" y="664190"/>
                  <a:pt x="1186361" y="659480"/>
                  <a:pt x="1181100" y="657225"/>
                </a:cubicBezTo>
                <a:cubicBezTo>
                  <a:pt x="1175084" y="654647"/>
                  <a:pt x="1168319" y="654344"/>
                  <a:pt x="1162050" y="652463"/>
                </a:cubicBezTo>
                <a:cubicBezTo>
                  <a:pt x="1152433" y="649578"/>
                  <a:pt x="1143320" y="644907"/>
                  <a:pt x="1133475" y="642938"/>
                </a:cubicBezTo>
                <a:cubicBezTo>
                  <a:pt x="1125537" y="641350"/>
                  <a:pt x="1117472" y="640305"/>
                  <a:pt x="1109662" y="638175"/>
                </a:cubicBezTo>
                <a:cubicBezTo>
                  <a:pt x="1052245" y="622515"/>
                  <a:pt x="1112338" y="632556"/>
                  <a:pt x="1042987" y="623888"/>
                </a:cubicBezTo>
                <a:cubicBezTo>
                  <a:pt x="1038225" y="622300"/>
                  <a:pt x="1033570" y="620343"/>
                  <a:pt x="1028700" y="619125"/>
                </a:cubicBezTo>
                <a:cubicBezTo>
                  <a:pt x="1004446" y="613062"/>
                  <a:pt x="988682" y="612562"/>
                  <a:pt x="962025" y="609600"/>
                </a:cubicBezTo>
                <a:cubicBezTo>
                  <a:pt x="931370" y="599383"/>
                  <a:pt x="963490" y="609051"/>
                  <a:pt x="909637" y="600075"/>
                </a:cubicBezTo>
                <a:cubicBezTo>
                  <a:pt x="863659" y="592412"/>
                  <a:pt x="870243" y="593294"/>
                  <a:pt x="833437" y="581025"/>
                </a:cubicBezTo>
                <a:cubicBezTo>
                  <a:pt x="825758" y="578465"/>
                  <a:pt x="817478" y="578226"/>
                  <a:pt x="809625" y="576263"/>
                </a:cubicBezTo>
                <a:cubicBezTo>
                  <a:pt x="804755" y="575045"/>
                  <a:pt x="800100" y="573088"/>
                  <a:pt x="795337" y="571500"/>
                </a:cubicBezTo>
                <a:cubicBezTo>
                  <a:pt x="777973" y="519403"/>
                  <a:pt x="805666" y="598311"/>
                  <a:pt x="781050" y="542925"/>
                </a:cubicBezTo>
                <a:cubicBezTo>
                  <a:pt x="774425" y="528020"/>
                  <a:pt x="770720" y="511131"/>
                  <a:pt x="766762" y="495300"/>
                </a:cubicBezTo>
                <a:cubicBezTo>
                  <a:pt x="768350" y="476250"/>
                  <a:pt x="769291" y="457135"/>
                  <a:pt x="771525" y="438150"/>
                </a:cubicBezTo>
                <a:cubicBezTo>
                  <a:pt x="775427" y="404984"/>
                  <a:pt x="774871" y="424765"/>
                  <a:pt x="781050" y="400050"/>
                </a:cubicBezTo>
                <a:cubicBezTo>
                  <a:pt x="783013" y="392197"/>
                  <a:pt x="783682" y="384047"/>
                  <a:pt x="785812" y="376238"/>
                </a:cubicBezTo>
                <a:cubicBezTo>
                  <a:pt x="785817" y="376220"/>
                  <a:pt x="797716" y="340528"/>
                  <a:pt x="800100" y="333375"/>
                </a:cubicBezTo>
                <a:lnTo>
                  <a:pt x="814387" y="290513"/>
                </a:lnTo>
                <a:cubicBezTo>
                  <a:pt x="815975" y="285750"/>
                  <a:pt x="816365" y="280402"/>
                  <a:pt x="819150" y="276225"/>
                </a:cubicBezTo>
                <a:lnTo>
                  <a:pt x="828675" y="261938"/>
                </a:lnTo>
                <a:cubicBezTo>
                  <a:pt x="830262" y="257175"/>
                  <a:pt x="831192" y="252140"/>
                  <a:pt x="833437" y="247650"/>
                </a:cubicBezTo>
                <a:cubicBezTo>
                  <a:pt x="835997" y="242531"/>
                  <a:pt x="840637" y="238593"/>
                  <a:pt x="842962" y="233363"/>
                </a:cubicBezTo>
                <a:cubicBezTo>
                  <a:pt x="847040" y="224188"/>
                  <a:pt x="852487" y="204788"/>
                  <a:pt x="852487" y="204788"/>
                </a:cubicBezTo>
                <a:cubicBezTo>
                  <a:pt x="850900" y="180975"/>
                  <a:pt x="851100" y="156976"/>
                  <a:pt x="847725" y="133350"/>
                </a:cubicBezTo>
                <a:cubicBezTo>
                  <a:pt x="846305" y="123411"/>
                  <a:pt x="840842" y="114461"/>
                  <a:pt x="838200" y="104775"/>
                </a:cubicBezTo>
                <a:cubicBezTo>
                  <a:pt x="836070" y="96966"/>
                  <a:pt x="835567" y="88772"/>
                  <a:pt x="833437" y="80963"/>
                </a:cubicBezTo>
                <a:cubicBezTo>
                  <a:pt x="830795" y="71277"/>
                  <a:pt x="832266" y="57957"/>
                  <a:pt x="823912" y="52388"/>
                </a:cubicBezTo>
                <a:cubicBezTo>
                  <a:pt x="819150" y="49213"/>
                  <a:pt x="814855" y="45188"/>
                  <a:pt x="809625" y="42863"/>
                </a:cubicBezTo>
                <a:cubicBezTo>
                  <a:pt x="800450" y="38785"/>
                  <a:pt x="790575" y="36513"/>
                  <a:pt x="781050" y="33338"/>
                </a:cubicBezTo>
                <a:lnTo>
                  <a:pt x="766762" y="28575"/>
                </a:lnTo>
                <a:cubicBezTo>
                  <a:pt x="766758" y="28574"/>
                  <a:pt x="738190" y="19052"/>
                  <a:pt x="738187" y="19050"/>
                </a:cubicBezTo>
                <a:cubicBezTo>
                  <a:pt x="727589" y="11984"/>
                  <a:pt x="722431" y="6735"/>
                  <a:pt x="709612" y="4763"/>
                </a:cubicBezTo>
                <a:cubicBezTo>
                  <a:pt x="693843" y="2337"/>
                  <a:pt x="677862" y="1588"/>
                  <a:pt x="661987" y="0"/>
                </a:cubicBezTo>
                <a:cubicBezTo>
                  <a:pt x="630044" y="10648"/>
                  <a:pt x="642392" y="5034"/>
                  <a:pt x="633412" y="4763"/>
                </a:cubicBezTo>
                <a:close/>
              </a:path>
            </a:pathLst>
          </a:cu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518160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Proposed Index Sites</a:t>
            </a:r>
          </a:p>
          <a:p>
            <a:r>
              <a:rPr lang="en-US" dirty="0"/>
              <a:t> </a:t>
            </a:r>
            <a:r>
              <a:rPr lang="en-US" dirty="0" smtClean="0"/>
              <a:t>           C </a:t>
            </a:r>
            <a:r>
              <a:rPr lang="en-US" dirty="0" err="1" smtClean="0"/>
              <a:t>opilio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1000" y="5867400"/>
            <a:ext cx="304800" cy="152400"/>
          </a:xfrm>
          <a:prstGeom prst="ellipse">
            <a:avLst/>
          </a:pr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43000" y="164068"/>
            <a:ext cx="6858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38400" y="4648200"/>
            <a:ext cx="6858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1383268"/>
            <a:ext cx="6858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2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O1988den_NoVisu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0" y="0"/>
            <a:ext cx="1321457" cy="888206"/>
          </a:xfrm>
          <a:custGeom>
            <a:avLst/>
            <a:gdLst>
              <a:gd name="connsiteX0" fmla="*/ 652462 w 1321457"/>
              <a:gd name="connsiteY0" fmla="*/ 2381 h 888206"/>
              <a:gd name="connsiteX1" fmla="*/ 700087 w 1321457"/>
              <a:gd name="connsiteY1" fmla="*/ 11906 h 888206"/>
              <a:gd name="connsiteX2" fmla="*/ 714375 w 1321457"/>
              <a:gd name="connsiteY2" fmla="*/ 16668 h 888206"/>
              <a:gd name="connsiteX3" fmla="*/ 742950 w 1321457"/>
              <a:gd name="connsiteY3" fmla="*/ 21431 h 888206"/>
              <a:gd name="connsiteX4" fmla="*/ 757237 w 1321457"/>
              <a:gd name="connsiteY4" fmla="*/ 26193 h 888206"/>
              <a:gd name="connsiteX5" fmla="*/ 776287 w 1321457"/>
              <a:gd name="connsiteY5" fmla="*/ 30956 h 888206"/>
              <a:gd name="connsiteX6" fmla="*/ 804862 w 1321457"/>
              <a:gd name="connsiteY6" fmla="*/ 40481 h 888206"/>
              <a:gd name="connsiteX7" fmla="*/ 819150 w 1321457"/>
              <a:gd name="connsiteY7" fmla="*/ 45243 h 888206"/>
              <a:gd name="connsiteX8" fmla="*/ 838200 w 1321457"/>
              <a:gd name="connsiteY8" fmla="*/ 50006 h 888206"/>
              <a:gd name="connsiteX9" fmla="*/ 866775 w 1321457"/>
              <a:gd name="connsiteY9" fmla="*/ 59531 h 888206"/>
              <a:gd name="connsiteX10" fmla="*/ 909637 w 1321457"/>
              <a:gd name="connsiteY10" fmla="*/ 73818 h 888206"/>
              <a:gd name="connsiteX11" fmla="*/ 928687 w 1321457"/>
              <a:gd name="connsiteY11" fmla="*/ 83343 h 888206"/>
              <a:gd name="connsiteX12" fmla="*/ 962025 w 1321457"/>
              <a:gd name="connsiteY12" fmla="*/ 92868 h 888206"/>
              <a:gd name="connsiteX13" fmla="*/ 1004887 w 1321457"/>
              <a:gd name="connsiteY13" fmla="*/ 107156 h 888206"/>
              <a:gd name="connsiteX14" fmla="*/ 1019175 w 1321457"/>
              <a:gd name="connsiteY14" fmla="*/ 111918 h 888206"/>
              <a:gd name="connsiteX15" fmla="*/ 1038225 w 1321457"/>
              <a:gd name="connsiteY15" fmla="*/ 116681 h 888206"/>
              <a:gd name="connsiteX16" fmla="*/ 1052512 w 1321457"/>
              <a:gd name="connsiteY16" fmla="*/ 121443 h 888206"/>
              <a:gd name="connsiteX17" fmla="*/ 1085850 w 1321457"/>
              <a:gd name="connsiteY17" fmla="*/ 126206 h 888206"/>
              <a:gd name="connsiteX18" fmla="*/ 1128712 w 1321457"/>
              <a:gd name="connsiteY18" fmla="*/ 135731 h 888206"/>
              <a:gd name="connsiteX19" fmla="*/ 1143000 w 1321457"/>
              <a:gd name="connsiteY19" fmla="*/ 140493 h 888206"/>
              <a:gd name="connsiteX20" fmla="*/ 1162050 w 1321457"/>
              <a:gd name="connsiteY20" fmla="*/ 145256 h 888206"/>
              <a:gd name="connsiteX21" fmla="*/ 1190625 w 1321457"/>
              <a:gd name="connsiteY21" fmla="*/ 154781 h 888206"/>
              <a:gd name="connsiteX22" fmla="*/ 1209675 w 1321457"/>
              <a:gd name="connsiteY22" fmla="*/ 159543 h 888206"/>
              <a:gd name="connsiteX23" fmla="*/ 1252537 w 1321457"/>
              <a:gd name="connsiteY23" fmla="*/ 173831 h 888206"/>
              <a:gd name="connsiteX24" fmla="*/ 1266825 w 1321457"/>
              <a:gd name="connsiteY24" fmla="*/ 178593 h 888206"/>
              <a:gd name="connsiteX25" fmla="*/ 1304925 w 1321457"/>
              <a:gd name="connsiteY25" fmla="*/ 221456 h 888206"/>
              <a:gd name="connsiteX26" fmla="*/ 1309687 w 1321457"/>
              <a:gd name="connsiteY26" fmla="*/ 359568 h 888206"/>
              <a:gd name="connsiteX27" fmla="*/ 1295400 w 1321457"/>
              <a:gd name="connsiteY27" fmla="*/ 407193 h 888206"/>
              <a:gd name="connsiteX28" fmla="*/ 1281112 w 1321457"/>
              <a:gd name="connsiteY28" fmla="*/ 421481 h 888206"/>
              <a:gd name="connsiteX29" fmla="*/ 1276350 w 1321457"/>
              <a:gd name="connsiteY29" fmla="*/ 435768 h 888206"/>
              <a:gd name="connsiteX30" fmla="*/ 1228725 w 1321457"/>
              <a:gd name="connsiteY30" fmla="*/ 473868 h 888206"/>
              <a:gd name="connsiteX31" fmla="*/ 1200150 w 1321457"/>
              <a:gd name="connsiteY31" fmla="*/ 483393 h 888206"/>
              <a:gd name="connsiteX32" fmla="*/ 1185862 w 1321457"/>
              <a:gd name="connsiteY32" fmla="*/ 488156 h 888206"/>
              <a:gd name="connsiteX33" fmla="*/ 1171575 w 1321457"/>
              <a:gd name="connsiteY33" fmla="*/ 483393 h 888206"/>
              <a:gd name="connsiteX34" fmla="*/ 1152525 w 1321457"/>
              <a:gd name="connsiteY34" fmla="*/ 478631 h 888206"/>
              <a:gd name="connsiteX35" fmla="*/ 1119187 w 1321457"/>
              <a:gd name="connsiteY35" fmla="*/ 464343 h 888206"/>
              <a:gd name="connsiteX36" fmla="*/ 1042987 w 1321457"/>
              <a:gd name="connsiteY36" fmla="*/ 469106 h 888206"/>
              <a:gd name="connsiteX37" fmla="*/ 1023937 w 1321457"/>
              <a:gd name="connsiteY37" fmla="*/ 497681 h 888206"/>
              <a:gd name="connsiteX38" fmla="*/ 1014412 w 1321457"/>
              <a:gd name="connsiteY38" fmla="*/ 535781 h 888206"/>
              <a:gd name="connsiteX39" fmla="*/ 1004887 w 1321457"/>
              <a:gd name="connsiteY39" fmla="*/ 564356 h 888206"/>
              <a:gd name="connsiteX40" fmla="*/ 1000125 w 1321457"/>
              <a:gd name="connsiteY40" fmla="*/ 583406 h 888206"/>
              <a:gd name="connsiteX41" fmla="*/ 985837 w 1321457"/>
              <a:gd name="connsiteY41" fmla="*/ 626268 h 888206"/>
              <a:gd name="connsiteX42" fmla="*/ 981075 w 1321457"/>
              <a:gd name="connsiteY42" fmla="*/ 645318 h 888206"/>
              <a:gd name="connsiteX43" fmla="*/ 976312 w 1321457"/>
              <a:gd name="connsiteY43" fmla="*/ 659606 h 888206"/>
              <a:gd name="connsiteX44" fmla="*/ 971550 w 1321457"/>
              <a:gd name="connsiteY44" fmla="*/ 678656 h 888206"/>
              <a:gd name="connsiteX45" fmla="*/ 962025 w 1321457"/>
              <a:gd name="connsiteY45" fmla="*/ 707231 h 888206"/>
              <a:gd name="connsiteX46" fmla="*/ 952500 w 1321457"/>
              <a:gd name="connsiteY46" fmla="*/ 721518 h 888206"/>
              <a:gd name="connsiteX47" fmla="*/ 942975 w 1321457"/>
              <a:gd name="connsiteY47" fmla="*/ 769143 h 888206"/>
              <a:gd name="connsiteX48" fmla="*/ 928687 w 1321457"/>
              <a:gd name="connsiteY48" fmla="*/ 873918 h 888206"/>
              <a:gd name="connsiteX49" fmla="*/ 919162 w 1321457"/>
              <a:gd name="connsiteY49" fmla="*/ 888206 h 888206"/>
              <a:gd name="connsiteX50" fmla="*/ 871537 w 1321457"/>
              <a:gd name="connsiteY50" fmla="*/ 883443 h 888206"/>
              <a:gd name="connsiteX51" fmla="*/ 842962 w 1321457"/>
              <a:gd name="connsiteY51" fmla="*/ 869156 h 888206"/>
              <a:gd name="connsiteX52" fmla="*/ 814387 w 1321457"/>
              <a:gd name="connsiteY52" fmla="*/ 859631 h 888206"/>
              <a:gd name="connsiteX53" fmla="*/ 800100 w 1321457"/>
              <a:gd name="connsiteY53" fmla="*/ 854868 h 888206"/>
              <a:gd name="connsiteX54" fmla="*/ 766762 w 1321457"/>
              <a:gd name="connsiteY54" fmla="*/ 850106 h 888206"/>
              <a:gd name="connsiteX55" fmla="*/ 738187 w 1321457"/>
              <a:gd name="connsiteY55" fmla="*/ 845343 h 888206"/>
              <a:gd name="connsiteX56" fmla="*/ 671512 w 1321457"/>
              <a:gd name="connsiteY56" fmla="*/ 831056 h 888206"/>
              <a:gd name="connsiteX57" fmla="*/ 628650 w 1321457"/>
              <a:gd name="connsiteY57" fmla="*/ 816768 h 888206"/>
              <a:gd name="connsiteX58" fmla="*/ 609600 w 1321457"/>
              <a:gd name="connsiteY58" fmla="*/ 812006 h 888206"/>
              <a:gd name="connsiteX59" fmla="*/ 595312 w 1321457"/>
              <a:gd name="connsiteY59" fmla="*/ 807243 h 888206"/>
              <a:gd name="connsiteX60" fmla="*/ 557212 w 1321457"/>
              <a:gd name="connsiteY60" fmla="*/ 797718 h 888206"/>
              <a:gd name="connsiteX61" fmla="*/ 528637 w 1321457"/>
              <a:gd name="connsiteY61" fmla="*/ 788193 h 888206"/>
              <a:gd name="connsiteX62" fmla="*/ 514350 w 1321457"/>
              <a:gd name="connsiteY62" fmla="*/ 783431 h 888206"/>
              <a:gd name="connsiteX63" fmla="*/ 495300 w 1321457"/>
              <a:gd name="connsiteY63" fmla="*/ 773906 h 888206"/>
              <a:gd name="connsiteX64" fmla="*/ 466725 w 1321457"/>
              <a:gd name="connsiteY64" fmla="*/ 769143 h 888206"/>
              <a:gd name="connsiteX65" fmla="*/ 442912 w 1321457"/>
              <a:gd name="connsiteY65" fmla="*/ 764381 h 888206"/>
              <a:gd name="connsiteX66" fmla="*/ 414337 w 1321457"/>
              <a:gd name="connsiteY66" fmla="*/ 754856 h 888206"/>
              <a:gd name="connsiteX67" fmla="*/ 381000 w 1321457"/>
              <a:gd name="connsiteY67" fmla="*/ 745331 h 888206"/>
              <a:gd name="connsiteX68" fmla="*/ 347662 w 1321457"/>
              <a:gd name="connsiteY68" fmla="*/ 731043 h 888206"/>
              <a:gd name="connsiteX69" fmla="*/ 304800 w 1321457"/>
              <a:gd name="connsiteY69" fmla="*/ 702468 h 888206"/>
              <a:gd name="connsiteX70" fmla="*/ 290512 w 1321457"/>
              <a:gd name="connsiteY70" fmla="*/ 692943 h 888206"/>
              <a:gd name="connsiteX71" fmla="*/ 276225 w 1321457"/>
              <a:gd name="connsiteY71" fmla="*/ 688181 h 888206"/>
              <a:gd name="connsiteX72" fmla="*/ 257175 w 1321457"/>
              <a:gd name="connsiteY72" fmla="*/ 678656 h 888206"/>
              <a:gd name="connsiteX73" fmla="*/ 228600 w 1321457"/>
              <a:gd name="connsiteY73" fmla="*/ 669131 h 888206"/>
              <a:gd name="connsiteX74" fmla="*/ 190500 w 1321457"/>
              <a:gd name="connsiteY74" fmla="*/ 635793 h 888206"/>
              <a:gd name="connsiteX75" fmla="*/ 161925 w 1321457"/>
              <a:gd name="connsiteY75" fmla="*/ 626268 h 888206"/>
              <a:gd name="connsiteX76" fmla="*/ 142875 w 1321457"/>
              <a:gd name="connsiteY76" fmla="*/ 607218 h 888206"/>
              <a:gd name="connsiteX77" fmla="*/ 114300 w 1321457"/>
              <a:gd name="connsiteY77" fmla="*/ 588168 h 888206"/>
              <a:gd name="connsiteX78" fmla="*/ 80962 w 1321457"/>
              <a:gd name="connsiteY78" fmla="*/ 554831 h 888206"/>
              <a:gd name="connsiteX79" fmla="*/ 66675 w 1321457"/>
              <a:gd name="connsiteY79" fmla="*/ 545306 h 888206"/>
              <a:gd name="connsiteX80" fmla="*/ 47625 w 1321457"/>
              <a:gd name="connsiteY80" fmla="*/ 516731 h 888206"/>
              <a:gd name="connsiteX81" fmla="*/ 33337 w 1321457"/>
              <a:gd name="connsiteY81" fmla="*/ 502443 h 888206"/>
              <a:gd name="connsiteX82" fmla="*/ 14287 w 1321457"/>
              <a:gd name="connsiteY82" fmla="*/ 473868 h 888206"/>
              <a:gd name="connsiteX83" fmla="*/ 0 w 1321457"/>
              <a:gd name="connsiteY83" fmla="*/ 397668 h 888206"/>
              <a:gd name="connsiteX84" fmla="*/ 9525 w 1321457"/>
              <a:gd name="connsiteY84" fmla="*/ 359568 h 888206"/>
              <a:gd name="connsiteX85" fmla="*/ 19050 w 1321457"/>
              <a:gd name="connsiteY85" fmla="*/ 345281 h 888206"/>
              <a:gd name="connsiteX86" fmla="*/ 23812 w 1321457"/>
              <a:gd name="connsiteY86" fmla="*/ 330993 h 888206"/>
              <a:gd name="connsiteX87" fmla="*/ 33337 w 1321457"/>
              <a:gd name="connsiteY87" fmla="*/ 316706 h 888206"/>
              <a:gd name="connsiteX88" fmla="*/ 61912 w 1321457"/>
              <a:gd name="connsiteY88" fmla="*/ 302418 h 888206"/>
              <a:gd name="connsiteX89" fmla="*/ 104775 w 1321457"/>
              <a:gd name="connsiteY89" fmla="*/ 269081 h 888206"/>
              <a:gd name="connsiteX90" fmla="*/ 133350 w 1321457"/>
              <a:gd name="connsiteY90" fmla="*/ 254793 h 888206"/>
              <a:gd name="connsiteX91" fmla="*/ 152400 w 1321457"/>
              <a:gd name="connsiteY91" fmla="*/ 245268 h 888206"/>
              <a:gd name="connsiteX92" fmla="*/ 171450 w 1321457"/>
              <a:gd name="connsiteY92" fmla="*/ 230981 h 888206"/>
              <a:gd name="connsiteX93" fmla="*/ 204787 w 1321457"/>
              <a:gd name="connsiteY93" fmla="*/ 216693 h 888206"/>
              <a:gd name="connsiteX94" fmla="*/ 219075 w 1321457"/>
              <a:gd name="connsiteY94" fmla="*/ 207168 h 888206"/>
              <a:gd name="connsiteX95" fmla="*/ 238125 w 1321457"/>
              <a:gd name="connsiteY95" fmla="*/ 202406 h 888206"/>
              <a:gd name="connsiteX96" fmla="*/ 266700 w 1321457"/>
              <a:gd name="connsiteY96" fmla="*/ 192881 h 888206"/>
              <a:gd name="connsiteX97" fmla="*/ 304800 w 1321457"/>
              <a:gd name="connsiteY97" fmla="*/ 183356 h 888206"/>
              <a:gd name="connsiteX98" fmla="*/ 347662 w 1321457"/>
              <a:gd name="connsiteY98" fmla="*/ 164306 h 888206"/>
              <a:gd name="connsiteX99" fmla="*/ 390525 w 1321457"/>
              <a:gd name="connsiteY99" fmla="*/ 150018 h 888206"/>
              <a:gd name="connsiteX100" fmla="*/ 433387 w 1321457"/>
              <a:gd name="connsiteY100" fmla="*/ 135731 h 888206"/>
              <a:gd name="connsiteX101" fmla="*/ 447675 w 1321457"/>
              <a:gd name="connsiteY101" fmla="*/ 126206 h 888206"/>
              <a:gd name="connsiteX102" fmla="*/ 466725 w 1321457"/>
              <a:gd name="connsiteY102" fmla="*/ 121443 h 888206"/>
              <a:gd name="connsiteX103" fmla="*/ 481012 w 1321457"/>
              <a:gd name="connsiteY103" fmla="*/ 116681 h 888206"/>
              <a:gd name="connsiteX104" fmla="*/ 509587 w 1321457"/>
              <a:gd name="connsiteY104" fmla="*/ 97631 h 888206"/>
              <a:gd name="connsiteX105" fmla="*/ 523875 w 1321457"/>
              <a:gd name="connsiteY105" fmla="*/ 88106 h 888206"/>
              <a:gd name="connsiteX106" fmla="*/ 552450 w 1321457"/>
              <a:gd name="connsiteY106" fmla="*/ 73818 h 888206"/>
              <a:gd name="connsiteX107" fmla="*/ 571500 w 1321457"/>
              <a:gd name="connsiteY107" fmla="*/ 59531 h 888206"/>
              <a:gd name="connsiteX108" fmla="*/ 600075 w 1321457"/>
              <a:gd name="connsiteY108" fmla="*/ 50006 h 888206"/>
              <a:gd name="connsiteX109" fmla="*/ 628650 w 1321457"/>
              <a:gd name="connsiteY109" fmla="*/ 30956 h 888206"/>
              <a:gd name="connsiteX110" fmla="*/ 642937 w 1321457"/>
              <a:gd name="connsiteY110" fmla="*/ 26193 h 888206"/>
              <a:gd name="connsiteX111" fmla="*/ 652462 w 1321457"/>
              <a:gd name="connsiteY111" fmla="*/ 2381 h 88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321457" h="888206">
                <a:moveTo>
                  <a:pt x="652462" y="2381"/>
                </a:moveTo>
                <a:cubicBezTo>
                  <a:pt x="661987" y="0"/>
                  <a:pt x="680186" y="6220"/>
                  <a:pt x="700087" y="11906"/>
                </a:cubicBezTo>
                <a:cubicBezTo>
                  <a:pt x="704914" y="13285"/>
                  <a:pt x="709474" y="15579"/>
                  <a:pt x="714375" y="16668"/>
                </a:cubicBezTo>
                <a:cubicBezTo>
                  <a:pt x="723801" y="18763"/>
                  <a:pt x="733524" y="19336"/>
                  <a:pt x="742950" y="21431"/>
                </a:cubicBezTo>
                <a:cubicBezTo>
                  <a:pt x="747850" y="22520"/>
                  <a:pt x="752410" y="24814"/>
                  <a:pt x="757237" y="26193"/>
                </a:cubicBezTo>
                <a:cubicBezTo>
                  <a:pt x="763531" y="27991"/>
                  <a:pt x="770018" y="29075"/>
                  <a:pt x="776287" y="30956"/>
                </a:cubicBezTo>
                <a:cubicBezTo>
                  <a:pt x="785904" y="33841"/>
                  <a:pt x="795337" y="37306"/>
                  <a:pt x="804862" y="40481"/>
                </a:cubicBezTo>
                <a:cubicBezTo>
                  <a:pt x="809625" y="42068"/>
                  <a:pt x="814280" y="44025"/>
                  <a:pt x="819150" y="45243"/>
                </a:cubicBezTo>
                <a:cubicBezTo>
                  <a:pt x="825500" y="46831"/>
                  <a:pt x="831931" y="48125"/>
                  <a:pt x="838200" y="50006"/>
                </a:cubicBezTo>
                <a:cubicBezTo>
                  <a:pt x="847817" y="52891"/>
                  <a:pt x="857250" y="56356"/>
                  <a:pt x="866775" y="59531"/>
                </a:cubicBezTo>
                <a:lnTo>
                  <a:pt x="909637" y="73818"/>
                </a:lnTo>
                <a:cubicBezTo>
                  <a:pt x="916372" y="76063"/>
                  <a:pt x="922162" y="80546"/>
                  <a:pt x="928687" y="83343"/>
                </a:cubicBezTo>
                <a:cubicBezTo>
                  <a:pt x="941142" y="88681"/>
                  <a:pt x="948590" y="88838"/>
                  <a:pt x="962025" y="92868"/>
                </a:cubicBezTo>
                <a:cubicBezTo>
                  <a:pt x="962092" y="92888"/>
                  <a:pt x="997710" y="104764"/>
                  <a:pt x="1004887" y="107156"/>
                </a:cubicBezTo>
                <a:cubicBezTo>
                  <a:pt x="1009650" y="108744"/>
                  <a:pt x="1014305" y="110700"/>
                  <a:pt x="1019175" y="111918"/>
                </a:cubicBezTo>
                <a:cubicBezTo>
                  <a:pt x="1025525" y="113506"/>
                  <a:pt x="1031931" y="114883"/>
                  <a:pt x="1038225" y="116681"/>
                </a:cubicBezTo>
                <a:cubicBezTo>
                  <a:pt x="1043052" y="118060"/>
                  <a:pt x="1047590" y="120459"/>
                  <a:pt x="1052512" y="121443"/>
                </a:cubicBezTo>
                <a:cubicBezTo>
                  <a:pt x="1063520" y="123645"/>
                  <a:pt x="1074737" y="124618"/>
                  <a:pt x="1085850" y="126206"/>
                </a:cubicBezTo>
                <a:cubicBezTo>
                  <a:pt x="1118011" y="136926"/>
                  <a:pt x="1078425" y="124556"/>
                  <a:pt x="1128712" y="135731"/>
                </a:cubicBezTo>
                <a:cubicBezTo>
                  <a:pt x="1133613" y="136820"/>
                  <a:pt x="1138173" y="139114"/>
                  <a:pt x="1143000" y="140493"/>
                </a:cubicBezTo>
                <a:cubicBezTo>
                  <a:pt x="1149294" y="142291"/>
                  <a:pt x="1155781" y="143375"/>
                  <a:pt x="1162050" y="145256"/>
                </a:cubicBezTo>
                <a:cubicBezTo>
                  <a:pt x="1171667" y="148141"/>
                  <a:pt x="1180884" y="152346"/>
                  <a:pt x="1190625" y="154781"/>
                </a:cubicBezTo>
                <a:cubicBezTo>
                  <a:pt x="1196975" y="156368"/>
                  <a:pt x="1203406" y="157662"/>
                  <a:pt x="1209675" y="159543"/>
                </a:cubicBezTo>
                <a:cubicBezTo>
                  <a:pt x="1209742" y="159563"/>
                  <a:pt x="1245360" y="171439"/>
                  <a:pt x="1252537" y="173831"/>
                </a:cubicBezTo>
                <a:lnTo>
                  <a:pt x="1266825" y="178593"/>
                </a:lnTo>
                <a:cubicBezTo>
                  <a:pt x="1299447" y="211215"/>
                  <a:pt x="1287928" y="195960"/>
                  <a:pt x="1304925" y="221456"/>
                </a:cubicBezTo>
                <a:cubicBezTo>
                  <a:pt x="1321457" y="287583"/>
                  <a:pt x="1317846" y="257575"/>
                  <a:pt x="1309687" y="359568"/>
                </a:cubicBezTo>
                <a:cubicBezTo>
                  <a:pt x="1309124" y="366607"/>
                  <a:pt x="1296819" y="405774"/>
                  <a:pt x="1295400" y="407193"/>
                </a:cubicBezTo>
                <a:lnTo>
                  <a:pt x="1281112" y="421481"/>
                </a:lnTo>
                <a:cubicBezTo>
                  <a:pt x="1279525" y="426243"/>
                  <a:pt x="1278788" y="431380"/>
                  <a:pt x="1276350" y="435768"/>
                </a:cubicBezTo>
                <a:cubicBezTo>
                  <a:pt x="1256766" y="471019"/>
                  <a:pt x="1263743" y="462195"/>
                  <a:pt x="1228725" y="473868"/>
                </a:cubicBezTo>
                <a:lnTo>
                  <a:pt x="1200150" y="483393"/>
                </a:lnTo>
                <a:lnTo>
                  <a:pt x="1185862" y="488156"/>
                </a:lnTo>
                <a:cubicBezTo>
                  <a:pt x="1181100" y="486568"/>
                  <a:pt x="1176402" y="484772"/>
                  <a:pt x="1171575" y="483393"/>
                </a:cubicBezTo>
                <a:cubicBezTo>
                  <a:pt x="1165281" y="481595"/>
                  <a:pt x="1158541" y="481209"/>
                  <a:pt x="1152525" y="478631"/>
                </a:cubicBezTo>
                <a:cubicBezTo>
                  <a:pt x="1106472" y="458895"/>
                  <a:pt x="1173887" y="478019"/>
                  <a:pt x="1119187" y="464343"/>
                </a:cubicBezTo>
                <a:lnTo>
                  <a:pt x="1042987" y="469106"/>
                </a:lnTo>
                <a:cubicBezTo>
                  <a:pt x="1032182" y="472888"/>
                  <a:pt x="1023937" y="497681"/>
                  <a:pt x="1023937" y="497681"/>
                </a:cubicBezTo>
                <a:cubicBezTo>
                  <a:pt x="1009485" y="541039"/>
                  <a:pt x="1031657" y="472551"/>
                  <a:pt x="1014412" y="535781"/>
                </a:cubicBezTo>
                <a:cubicBezTo>
                  <a:pt x="1011770" y="545467"/>
                  <a:pt x="1007322" y="554615"/>
                  <a:pt x="1004887" y="564356"/>
                </a:cubicBezTo>
                <a:cubicBezTo>
                  <a:pt x="1003300" y="570706"/>
                  <a:pt x="1002006" y="577137"/>
                  <a:pt x="1000125" y="583406"/>
                </a:cubicBezTo>
                <a:cubicBezTo>
                  <a:pt x="1000111" y="583453"/>
                  <a:pt x="988226" y="619101"/>
                  <a:pt x="985837" y="626268"/>
                </a:cubicBezTo>
                <a:cubicBezTo>
                  <a:pt x="983767" y="632477"/>
                  <a:pt x="982873" y="639024"/>
                  <a:pt x="981075" y="645318"/>
                </a:cubicBezTo>
                <a:cubicBezTo>
                  <a:pt x="979696" y="650145"/>
                  <a:pt x="977691" y="654779"/>
                  <a:pt x="976312" y="659606"/>
                </a:cubicBezTo>
                <a:cubicBezTo>
                  <a:pt x="974514" y="665900"/>
                  <a:pt x="973431" y="672387"/>
                  <a:pt x="971550" y="678656"/>
                </a:cubicBezTo>
                <a:cubicBezTo>
                  <a:pt x="968665" y="688273"/>
                  <a:pt x="967594" y="698877"/>
                  <a:pt x="962025" y="707231"/>
                </a:cubicBezTo>
                <a:lnTo>
                  <a:pt x="952500" y="721518"/>
                </a:lnTo>
                <a:cubicBezTo>
                  <a:pt x="948221" y="738633"/>
                  <a:pt x="944644" y="750787"/>
                  <a:pt x="942975" y="769143"/>
                </a:cubicBezTo>
                <a:cubicBezTo>
                  <a:pt x="941783" y="782255"/>
                  <a:pt x="944604" y="850042"/>
                  <a:pt x="928687" y="873918"/>
                </a:cubicBezTo>
                <a:lnTo>
                  <a:pt x="919162" y="888206"/>
                </a:lnTo>
                <a:cubicBezTo>
                  <a:pt x="903287" y="886618"/>
                  <a:pt x="887306" y="885869"/>
                  <a:pt x="871537" y="883443"/>
                </a:cubicBezTo>
                <a:cubicBezTo>
                  <a:pt x="851614" y="880378"/>
                  <a:pt x="861661" y="877467"/>
                  <a:pt x="842962" y="869156"/>
                </a:cubicBezTo>
                <a:cubicBezTo>
                  <a:pt x="833787" y="865078"/>
                  <a:pt x="823912" y="862806"/>
                  <a:pt x="814387" y="859631"/>
                </a:cubicBezTo>
                <a:lnTo>
                  <a:pt x="800100" y="854868"/>
                </a:lnTo>
                <a:cubicBezTo>
                  <a:pt x="789451" y="851318"/>
                  <a:pt x="777857" y="851813"/>
                  <a:pt x="766762" y="850106"/>
                </a:cubicBezTo>
                <a:cubicBezTo>
                  <a:pt x="757218" y="848638"/>
                  <a:pt x="747629" y="847366"/>
                  <a:pt x="738187" y="845343"/>
                </a:cubicBezTo>
                <a:cubicBezTo>
                  <a:pt x="655144" y="827547"/>
                  <a:pt x="739241" y="842343"/>
                  <a:pt x="671512" y="831056"/>
                </a:cubicBezTo>
                <a:lnTo>
                  <a:pt x="628650" y="816768"/>
                </a:lnTo>
                <a:cubicBezTo>
                  <a:pt x="622441" y="814698"/>
                  <a:pt x="615894" y="813804"/>
                  <a:pt x="609600" y="812006"/>
                </a:cubicBezTo>
                <a:cubicBezTo>
                  <a:pt x="604773" y="810627"/>
                  <a:pt x="600155" y="808564"/>
                  <a:pt x="595312" y="807243"/>
                </a:cubicBezTo>
                <a:cubicBezTo>
                  <a:pt x="582682" y="803798"/>
                  <a:pt x="569912" y="800893"/>
                  <a:pt x="557212" y="797718"/>
                </a:cubicBezTo>
                <a:cubicBezTo>
                  <a:pt x="547472" y="795283"/>
                  <a:pt x="538162" y="791368"/>
                  <a:pt x="528637" y="788193"/>
                </a:cubicBezTo>
                <a:cubicBezTo>
                  <a:pt x="523875" y="786606"/>
                  <a:pt x="518840" y="785676"/>
                  <a:pt x="514350" y="783431"/>
                </a:cubicBezTo>
                <a:cubicBezTo>
                  <a:pt x="508000" y="780256"/>
                  <a:pt x="502100" y="775946"/>
                  <a:pt x="495300" y="773906"/>
                </a:cubicBezTo>
                <a:cubicBezTo>
                  <a:pt x="486051" y="771131"/>
                  <a:pt x="476226" y="770870"/>
                  <a:pt x="466725" y="769143"/>
                </a:cubicBezTo>
                <a:cubicBezTo>
                  <a:pt x="458761" y="767695"/>
                  <a:pt x="450722" y="766511"/>
                  <a:pt x="442912" y="764381"/>
                </a:cubicBezTo>
                <a:cubicBezTo>
                  <a:pt x="433226" y="761739"/>
                  <a:pt x="424077" y="757291"/>
                  <a:pt x="414337" y="754856"/>
                </a:cubicBezTo>
                <a:cubicBezTo>
                  <a:pt x="390417" y="748875"/>
                  <a:pt x="401497" y="752163"/>
                  <a:pt x="381000" y="745331"/>
                </a:cubicBezTo>
                <a:cubicBezTo>
                  <a:pt x="328989" y="710658"/>
                  <a:pt x="409175" y="761800"/>
                  <a:pt x="347662" y="731043"/>
                </a:cubicBezTo>
                <a:cubicBezTo>
                  <a:pt x="347655" y="731040"/>
                  <a:pt x="311947" y="707233"/>
                  <a:pt x="304800" y="702468"/>
                </a:cubicBezTo>
                <a:cubicBezTo>
                  <a:pt x="300037" y="699293"/>
                  <a:pt x="295942" y="694753"/>
                  <a:pt x="290512" y="692943"/>
                </a:cubicBezTo>
                <a:cubicBezTo>
                  <a:pt x="285750" y="691356"/>
                  <a:pt x="280839" y="690158"/>
                  <a:pt x="276225" y="688181"/>
                </a:cubicBezTo>
                <a:cubicBezTo>
                  <a:pt x="269699" y="685384"/>
                  <a:pt x="263767" y="681293"/>
                  <a:pt x="257175" y="678656"/>
                </a:cubicBezTo>
                <a:cubicBezTo>
                  <a:pt x="247853" y="674927"/>
                  <a:pt x="228600" y="669131"/>
                  <a:pt x="228600" y="669131"/>
                </a:cubicBezTo>
                <a:cubicBezTo>
                  <a:pt x="217488" y="652462"/>
                  <a:pt x="214313" y="643731"/>
                  <a:pt x="190500" y="635793"/>
                </a:cubicBezTo>
                <a:lnTo>
                  <a:pt x="161925" y="626268"/>
                </a:lnTo>
                <a:cubicBezTo>
                  <a:pt x="153842" y="602024"/>
                  <a:pt x="163656" y="618763"/>
                  <a:pt x="142875" y="607218"/>
                </a:cubicBezTo>
                <a:cubicBezTo>
                  <a:pt x="132868" y="601658"/>
                  <a:pt x="114300" y="588168"/>
                  <a:pt x="114300" y="588168"/>
                </a:cubicBezTo>
                <a:cubicBezTo>
                  <a:pt x="105916" y="563021"/>
                  <a:pt x="113714" y="576666"/>
                  <a:pt x="80962" y="554831"/>
                </a:cubicBezTo>
                <a:lnTo>
                  <a:pt x="66675" y="545306"/>
                </a:lnTo>
                <a:cubicBezTo>
                  <a:pt x="60325" y="535781"/>
                  <a:pt x="55720" y="524826"/>
                  <a:pt x="47625" y="516731"/>
                </a:cubicBezTo>
                <a:cubicBezTo>
                  <a:pt x="42862" y="511968"/>
                  <a:pt x="37472" y="507760"/>
                  <a:pt x="33337" y="502443"/>
                </a:cubicBezTo>
                <a:cubicBezTo>
                  <a:pt x="26309" y="493407"/>
                  <a:pt x="14287" y="473868"/>
                  <a:pt x="14287" y="473868"/>
                </a:cubicBezTo>
                <a:cubicBezTo>
                  <a:pt x="1658" y="423351"/>
                  <a:pt x="6386" y="448758"/>
                  <a:pt x="0" y="397668"/>
                </a:cubicBezTo>
                <a:cubicBezTo>
                  <a:pt x="1812" y="388607"/>
                  <a:pt x="4642" y="369333"/>
                  <a:pt x="9525" y="359568"/>
                </a:cubicBezTo>
                <a:cubicBezTo>
                  <a:pt x="12085" y="354449"/>
                  <a:pt x="15875" y="350043"/>
                  <a:pt x="19050" y="345281"/>
                </a:cubicBezTo>
                <a:cubicBezTo>
                  <a:pt x="20637" y="340518"/>
                  <a:pt x="21567" y="335483"/>
                  <a:pt x="23812" y="330993"/>
                </a:cubicBezTo>
                <a:cubicBezTo>
                  <a:pt x="26372" y="325874"/>
                  <a:pt x="29290" y="320753"/>
                  <a:pt x="33337" y="316706"/>
                </a:cubicBezTo>
                <a:cubicBezTo>
                  <a:pt x="42569" y="307475"/>
                  <a:pt x="50293" y="306292"/>
                  <a:pt x="61912" y="302418"/>
                </a:cubicBezTo>
                <a:cubicBezTo>
                  <a:pt x="74240" y="290091"/>
                  <a:pt x="87686" y="274778"/>
                  <a:pt x="104775" y="269081"/>
                </a:cubicBezTo>
                <a:cubicBezTo>
                  <a:pt x="130970" y="260348"/>
                  <a:pt x="107499" y="269565"/>
                  <a:pt x="133350" y="254793"/>
                </a:cubicBezTo>
                <a:cubicBezTo>
                  <a:pt x="139514" y="251271"/>
                  <a:pt x="146380" y="249031"/>
                  <a:pt x="152400" y="245268"/>
                </a:cubicBezTo>
                <a:cubicBezTo>
                  <a:pt x="159131" y="241061"/>
                  <a:pt x="164719" y="235188"/>
                  <a:pt x="171450" y="230981"/>
                </a:cubicBezTo>
                <a:cubicBezTo>
                  <a:pt x="211090" y="206207"/>
                  <a:pt x="172381" y="232897"/>
                  <a:pt x="204787" y="216693"/>
                </a:cubicBezTo>
                <a:cubicBezTo>
                  <a:pt x="209907" y="214133"/>
                  <a:pt x="213814" y="209423"/>
                  <a:pt x="219075" y="207168"/>
                </a:cubicBezTo>
                <a:cubicBezTo>
                  <a:pt x="225091" y="204590"/>
                  <a:pt x="231856" y="204287"/>
                  <a:pt x="238125" y="202406"/>
                </a:cubicBezTo>
                <a:cubicBezTo>
                  <a:pt x="247742" y="199521"/>
                  <a:pt x="257175" y="196056"/>
                  <a:pt x="266700" y="192881"/>
                </a:cubicBezTo>
                <a:cubicBezTo>
                  <a:pt x="279119" y="188741"/>
                  <a:pt x="304800" y="183356"/>
                  <a:pt x="304800" y="183356"/>
                </a:cubicBezTo>
                <a:cubicBezTo>
                  <a:pt x="327441" y="168262"/>
                  <a:pt x="313657" y="175641"/>
                  <a:pt x="347662" y="164306"/>
                </a:cubicBezTo>
                <a:cubicBezTo>
                  <a:pt x="406819" y="144587"/>
                  <a:pt x="322275" y="163669"/>
                  <a:pt x="390525" y="150018"/>
                </a:cubicBezTo>
                <a:cubicBezTo>
                  <a:pt x="454599" y="117981"/>
                  <a:pt x="359534" y="163425"/>
                  <a:pt x="433387" y="135731"/>
                </a:cubicBezTo>
                <a:cubicBezTo>
                  <a:pt x="438747" y="133721"/>
                  <a:pt x="442414" y="128461"/>
                  <a:pt x="447675" y="126206"/>
                </a:cubicBezTo>
                <a:cubicBezTo>
                  <a:pt x="453691" y="123628"/>
                  <a:pt x="460431" y="123241"/>
                  <a:pt x="466725" y="121443"/>
                </a:cubicBezTo>
                <a:cubicBezTo>
                  <a:pt x="471552" y="120064"/>
                  <a:pt x="476250" y="118268"/>
                  <a:pt x="481012" y="116681"/>
                </a:cubicBezTo>
                <a:lnTo>
                  <a:pt x="509587" y="97631"/>
                </a:lnTo>
                <a:cubicBezTo>
                  <a:pt x="514350" y="94456"/>
                  <a:pt x="518445" y="89916"/>
                  <a:pt x="523875" y="88106"/>
                </a:cubicBezTo>
                <a:cubicBezTo>
                  <a:pt x="541568" y="82208"/>
                  <a:pt x="536293" y="85358"/>
                  <a:pt x="552450" y="73818"/>
                </a:cubicBezTo>
                <a:cubicBezTo>
                  <a:pt x="558909" y="69205"/>
                  <a:pt x="564401" y="63081"/>
                  <a:pt x="571500" y="59531"/>
                </a:cubicBezTo>
                <a:cubicBezTo>
                  <a:pt x="580480" y="55041"/>
                  <a:pt x="600075" y="50006"/>
                  <a:pt x="600075" y="50006"/>
                </a:cubicBezTo>
                <a:lnTo>
                  <a:pt x="628650" y="30956"/>
                </a:lnTo>
                <a:cubicBezTo>
                  <a:pt x="632827" y="28171"/>
                  <a:pt x="638276" y="28057"/>
                  <a:pt x="642937" y="26193"/>
                </a:cubicBezTo>
                <a:cubicBezTo>
                  <a:pt x="646233" y="24875"/>
                  <a:pt x="642937" y="4762"/>
                  <a:pt x="652462" y="2381"/>
                </a:cubicBezTo>
                <a:close/>
              </a:path>
            </a:pathLst>
          </a:cu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0" y="0"/>
            <a:ext cx="777468" cy="876300"/>
          </a:xfrm>
          <a:custGeom>
            <a:avLst/>
            <a:gdLst>
              <a:gd name="connsiteX0" fmla="*/ 601256 w 777468"/>
              <a:gd name="connsiteY0" fmla="*/ 357188 h 876300"/>
              <a:gd name="connsiteX1" fmla="*/ 625068 w 777468"/>
              <a:gd name="connsiteY1" fmla="*/ 333375 h 876300"/>
              <a:gd name="connsiteX2" fmla="*/ 634593 w 777468"/>
              <a:gd name="connsiteY2" fmla="*/ 319088 h 876300"/>
              <a:gd name="connsiteX3" fmla="*/ 663168 w 777468"/>
              <a:gd name="connsiteY3" fmla="*/ 309563 h 876300"/>
              <a:gd name="connsiteX4" fmla="*/ 691743 w 777468"/>
              <a:gd name="connsiteY4" fmla="*/ 295275 h 876300"/>
              <a:gd name="connsiteX5" fmla="*/ 710793 w 777468"/>
              <a:gd name="connsiteY5" fmla="*/ 300038 h 876300"/>
              <a:gd name="connsiteX6" fmla="*/ 725081 w 777468"/>
              <a:gd name="connsiteY6" fmla="*/ 309563 h 876300"/>
              <a:gd name="connsiteX7" fmla="*/ 744131 w 777468"/>
              <a:gd name="connsiteY7" fmla="*/ 338138 h 876300"/>
              <a:gd name="connsiteX8" fmla="*/ 763181 w 777468"/>
              <a:gd name="connsiteY8" fmla="*/ 366713 h 876300"/>
              <a:gd name="connsiteX9" fmla="*/ 772706 w 777468"/>
              <a:gd name="connsiteY9" fmla="*/ 395288 h 876300"/>
              <a:gd name="connsiteX10" fmla="*/ 777468 w 777468"/>
              <a:gd name="connsiteY10" fmla="*/ 409575 h 876300"/>
              <a:gd name="connsiteX11" fmla="*/ 763181 w 777468"/>
              <a:gd name="connsiteY11" fmla="*/ 442913 h 876300"/>
              <a:gd name="connsiteX12" fmla="*/ 734606 w 777468"/>
              <a:gd name="connsiteY12" fmla="*/ 452438 h 876300"/>
              <a:gd name="connsiteX13" fmla="*/ 725081 w 777468"/>
              <a:gd name="connsiteY13" fmla="*/ 466725 h 876300"/>
              <a:gd name="connsiteX14" fmla="*/ 682218 w 777468"/>
              <a:gd name="connsiteY14" fmla="*/ 495300 h 876300"/>
              <a:gd name="connsiteX15" fmla="*/ 658406 w 777468"/>
              <a:gd name="connsiteY15" fmla="*/ 523875 h 876300"/>
              <a:gd name="connsiteX16" fmla="*/ 667931 w 777468"/>
              <a:gd name="connsiteY16" fmla="*/ 566738 h 876300"/>
              <a:gd name="connsiteX17" fmla="*/ 677456 w 777468"/>
              <a:gd name="connsiteY17" fmla="*/ 581025 h 876300"/>
              <a:gd name="connsiteX18" fmla="*/ 682218 w 777468"/>
              <a:gd name="connsiteY18" fmla="*/ 595313 h 876300"/>
              <a:gd name="connsiteX19" fmla="*/ 696506 w 777468"/>
              <a:gd name="connsiteY19" fmla="*/ 604838 h 876300"/>
              <a:gd name="connsiteX20" fmla="*/ 706031 w 777468"/>
              <a:gd name="connsiteY20" fmla="*/ 633413 h 876300"/>
              <a:gd name="connsiteX21" fmla="*/ 691743 w 777468"/>
              <a:gd name="connsiteY21" fmla="*/ 714375 h 876300"/>
              <a:gd name="connsiteX22" fmla="*/ 672693 w 777468"/>
              <a:gd name="connsiteY22" fmla="*/ 723900 h 876300"/>
              <a:gd name="connsiteX23" fmla="*/ 667931 w 777468"/>
              <a:gd name="connsiteY23" fmla="*/ 738188 h 876300"/>
              <a:gd name="connsiteX24" fmla="*/ 620306 w 777468"/>
              <a:gd name="connsiteY24" fmla="*/ 766763 h 876300"/>
              <a:gd name="connsiteX25" fmla="*/ 601256 w 777468"/>
              <a:gd name="connsiteY25" fmla="*/ 781050 h 876300"/>
              <a:gd name="connsiteX26" fmla="*/ 548868 w 777468"/>
              <a:gd name="connsiteY26" fmla="*/ 809625 h 876300"/>
              <a:gd name="connsiteX27" fmla="*/ 510768 w 777468"/>
              <a:gd name="connsiteY27" fmla="*/ 819150 h 876300"/>
              <a:gd name="connsiteX28" fmla="*/ 463143 w 777468"/>
              <a:gd name="connsiteY28" fmla="*/ 833438 h 876300"/>
              <a:gd name="connsiteX29" fmla="*/ 453618 w 777468"/>
              <a:gd name="connsiteY29" fmla="*/ 847725 h 876300"/>
              <a:gd name="connsiteX30" fmla="*/ 425043 w 777468"/>
              <a:gd name="connsiteY30" fmla="*/ 857250 h 876300"/>
              <a:gd name="connsiteX31" fmla="*/ 410756 w 777468"/>
              <a:gd name="connsiteY31" fmla="*/ 866775 h 876300"/>
              <a:gd name="connsiteX32" fmla="*/ 382181 w 777468"/>
              <a:gd name="connsiteY32" fmla="*/ 876300 h 876300"/>
              <a:gd name="connsiteX33" fmla="*/ 339318 w 777468"/>
              <a:gd name="connsiteY33" fmla="*/ 847725 h 876300"/>
              <a:gd name="connsiteX34" fmla="*/ 325031 w 777468"/>
              <a:gd name="connsiteY34" fmla="*/ 838200 h 876300"/>
              <a:gd name="connsiteX35" fmla="*/ 310743 w 777468"/>
              <a:gd name="connsiteY35" fmla="*/ 809625 h 876300"/>
              <a:gd name="connsiteX36" fmla="*/ 325031 w 777468"/>
              <a:gd name="connsiteY36" fmla="*/ 781050 h 876300"/>
              <a:gd name="connsiteX37" fmla="*/ 339318 w 777468"/>
              <a:gd name="connsiteY37" fmla="*/ 771525 h 876300"/>
              <a:gd name="connsiteX38" fmla="*/ 348843 w 777468"/>
              <a:gd name="connsiteY38" fmla="*/ 742950 h 876300"/>
              <a:gd name="connsiteX39" fmla="*/ 358368 w 777468"/>
              <a:gd name="connsiteY39" fmla="*/ 728663 h 876300"/>
              <a:gd name="connsiteX40" fmla="*/ 363131 w 777468"/>
              <a:gd name="connsiteY40" fmla="*/ 714375 h 876300"/>
              <a:gd name="connsiteX41" fmla="*/ 348843 w 777468"/>
              <a:gd name="connsiteY41" fmla="*/ 628650 h 876300"/>
              <a:gd name="connsiteX42" fmla="*/ 344081 w 777468"/>
              <a:gd name="connsiteY42" fmla="*/ 614363 h 876300"/>
              <a:gd name="connsiteX43" fmla="*/ 334556 w 777468"/>
              <a:gd name="connsiteY43" fmla="*/ 561975 h 876300"/>
              <a:gd name="connsiteX44" fmla="*/ 329793 w 777468"/>
              <a:gd name="connsiteY44" fmla="*/ 542925 h 876300"/>
              <a:gd name="connsiteX45" fmla="*/ 320268 w 777468"/>
              <a:gd name="connsiteY45" fmla="*/ 528638 h 876300"/>
              <a:gd name="connsiteX46" fmla="*/ 291693 w 777468"/>
              <a:gd name="connsiteY46" fmla="*/ 519113 h 876300"/>
              <a:gd name="connsiteX47" fmla="*/ 263118 w 777468"/>
              <a:gd name="connsiteY47" fmla="*/ 500063 h 876300"/>
              <a:gd name="connsiteX48" fmla="*/ 229781 w 777468"/>
              <a:gd name="connsiteY48" fmla="*/ 490538 h 876300"/>
              <a:gd name="connsiteX49" fmla="*/ 186918 w 777468"/>
              <a:gd name="connsiteY49" fmla="*/ 476250 h 876300"/>
              <a:gd name="connsiteX50" fmla="*/ 158343 w 777468"/>
              <a:gd name="connsiteY50" fmla="*/ 466725 h 876300"/>
              <a:gd name="connsiteX51" fmla="*/ 144056 w 777468"/>
              <a:gd name="connsiteY51" fmla="*/ 457200 h 876300"/>
              <a:gd name="connsiteX52" fmla="*/ 115481 w 777468"/>
              <a:gd name="connsiteY52" fmla="*/ 452438 h 876300"/>
              <a:gd name="connsiteX53" fmla="*/ 96431 w 777468"/>
              <a:gd name="connsiteY53" fmla="*/ 447675 h 876300"/>
              <a:gd name="connsiteX54" fmla="*/ 82143 w 777468"/>
              <a:gd name="connsiteY54" fmla="*/ 442913 h 876300"/>
              <a:gd name="connsiteX55" fmla="*/ 44043 w 777468"/>
              <a:gd name="connsiteY55" fmla="*/ 438150 h 876300"/>
              <a:gd name="connsiteX56" fmla="*/ 29756 w 777468"/>
              <a:gd name="connsiteY56" fmla="*/ 433388 h 876300"/>
              <a:gd name="connsiteX57" fmla="*/ 10706 w 777468"/>
              <a:gd name="connsiteY57" fmla="*/ 366713 h 876300"/>
              <a:gd name="connsiteX58" fmla="*/ 15468 w 777468"/>
              <a:gd name="connsiteY58" fmla="*/ 238125 h 876300"/>
              <a:gd name="connsiteX59" fmla="*/ 20231 w 777468"/>
              <a:gd name="connsiteY59" fmla="*/ 223838 h 876300"/>
              <a:gd name="connsiteX60" fmla="*/ 24993 w 777468"/>
              <a:gd name="connsiteY60" fmla="*/ 195263 h 876300"/>
              <a:gd name="connsiteX61" fmla="*/ 29756 w 777468"/>
              <a:gd name="connsiteY61" fmla="*/ 147638 h 876300"/>
              <a:gd name="connsiteX62" fmla="*/ 34518 w 777468"/>
              <a:gd name="connsiteY62" fmla="*/ 128588 h 876300"/>
              <a:gd name="connsiteX63" fmla="*/ 39281 w 777468"/>
              <a:gd name="connsiteY63" fmla="*/ 104775 h 876300"/>
              <a:gd name="connsiteX64" fmla="*/ 44043 w 777468"/>
              <a:gd name="connsiteY64" fmla="*/ 76200 h 876300"/>
              <a:gd name="connsiteX65" fmla="*/ 53568 w 777468"/>
              <a:gd name="connsiteY65" fmla="*/ 47625 h 876300"/>
              <a:gd name="connsiteX66" fmla="*/ 67856 w 777468"/>
              <a:gd name="connsiteY66" fmla="*/ 33338 h 876300"/>
              <a:gd name="connsiteX67" fmla="*/ 96431 w 777468"/>
              <a:gd name="connsiteY67" fmla="*/ 14288 h 876300"/>
              <a:gd name="connsiteX68" fmla="*/ 110718 w 777468"/>
              <a:gd name="connsiteY68" fmla="*/ 9525 h 876300"/>
              <a:gd name="connsiteX69" fmla="*/ 125006 w 777468"/>
              <a:gd name="connsiteY69" fmla="*/ 0 h 876300"/>
              <a:gd name="connsiteX70" fmla="*/ 167868 w 777468"/>
              <a:gd name="connsiteY70" fmla="*/ 4763 h 876300"/>
              <a:gd name="connsiteX71" fmla="*/ 196443 w 777468"/>
              <a:gd name="connsiteY71" fmla="*/ 14288 h 876300"/>
              <a:gd name="connsiteX72" fmla="*/ 201206 w 777468"/>
              <a:gd name="connsiteY72" fmla="*/ 28575 h 876300"/>
              <a:gd name="connsiteX73" fmla="*/ 225018 w 777468"/>
              <a:gd name="connsiteY73" fmla="*/ 57150 h 876300"/>
              <a:gd name="connsiteX74" fmla="*/ 229781 w 777468"/>
              <a:gd name="connsiteY74" fmla="*/ 71438 h 876300"/>
              <a:gd name="connsiteX75" fmla="*/ 239306 w 777468"/>
              <a:gd name="connsiteY75" fmla="*/ 85725 h 876300"/>
              <a:gd name="connsiteX76" fmla="*/ 234543 w 777468"/>
              <a:gd name="connsiteY76" fmla="*/ 161925 h 876300"/>
              <a:gd name="connsiteX77" fmla="*/ 229781 w 777468"/>
              <a:gd name="connsiteY77" fmla="*/ 176213 h 876300"/>
              <a:gd name="connsiteX78" fmla="*/ 225018 w 777468"/>
              <a:gd name="connsiteY78" fmla="*/ 195263 h 876300"/>
              <a:gd name="connsiteX79" fmla="*/ 210731 w 777468"/>
              <a:gd name="connsiteY79" fmla="*/ 238125 h 876300"/>
              <a:gd name="connsiteX80" fmla="*/ 205968 w 777468"/>
              <a:gd name="connsiteY80" fmla="*/ 252413 h 876300"/>
              <a:gd name="connsiteX81" fmla="*/ 201206 w 777468"/>
              <a:gd name="connsiteY81" fmla="*/ 266700 h 876300"/>
              <a:gd name="connsiteX82" fmla="*/ 210731 w 777468"/>
              <a:gd name="connsiteY82" fmla="*/ 280988 h 876300"/>
              <a:gd name="connsiteX83" fmla="*/ 239306 w 777468"/>
              <a:gd name="connsiteY83" fmla="*/ 295275 h 876300"/>
              <a:gd name="connsiteX84" fmla="*/ 291693 w 777468"/>
              <a:gd name="connsiteY84" fmla="*/ 319088 h 876300"/>
              <a:gd name="connsiteX85" fmla="*/ 391706 w 777468"/>
              <a:gd name="connsiteY85" fmla="*/ 314325 h 876300"/>
              <a:gd name="connsiteX86" fmla="*/ 420281 w 777468"/>
              <a:gd name="connsiteY86" fmla="*/ 309563 h 876300"/>
              <a:gd name="connsiteX87" fmla="*/ 434568 w 777468"/>
              <a:gd name="connsiteY87" fmla="*/ 300038 h 876300"/>
              <a:gd name="connsiteX88" fmla="*/ 448856 w 777468"/>
              <a:gd name="connsiteY88" fmla="*/ 295275 h 876300"/>
              <a:gd name="connsiteX89" fmla="*/ 472668 w 777468"/>
              <a:gd name="connsiteY89" fmla="*/ 276225 h 876300"/>
              <a:gd name="connsiteX90" fmla="*/ 501243 w 777468"/>
              <a:gd name="connsiteY90" fmla="*/ 247650 h 876300"/>
              <a:gd name="connsiteX91" fmla="*/ 520293 w 777468"/>
              <a:gd name="connsiteY91" fmla="*/ 252413 h 876300"/>
              <a:gd name="connsiteX92" fmla="*/ 529818 w 777468"/>
              <a:gd name="connsiteY92" fmla="*/ 266700 h 876300"/>
              <a:gd name="connsiteX93" fmla="*/ 548868 w 777468"/>
              <a:gd name="connsiteY93" fmla="*/ 314325 h 876300"/>
              <a:gd name="connsiteX94" fmla="*/ 563156 w 777468"/>
              <a:gd name="connsiteY94" fmla="*/ 328613 h 876300"/>
              <a:gd name="connsiteX95" fmla="*/ 591731 w 777468"/>
              <a:gd name="connsiteY95" fmla="*/ 342900 h 876300"/>
              <a:gd name="connsiteX96" fmla="*/ 601256 w 777468"/>
              <a:gd name="connsiteY96" fmla="*/ 357188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777468" h="876300">
                <a:moveTo>
                  <a:pt x="601256" y="357188"/>
                </a:moveTo>
                <a:cubicBezTo>
                  <a:pt x="626654" y="319090"/>
                  <a:pt x="593321" y="365122"/>
                  <a:pt x="625068" y="333375"/>
                </a:cubicBezTo>
                <a:cubicBezTo>
                  <a:pt x="629115" y="329328"/>
                  <a:pt x="629739" y="322121"/>
                  <a:pt x="634593" y="319088"/>
                </a:cubicBezTo>
                <a:cubicBezTo>
                  <a:pt x="643107" y="313767"/>
                  <a:pt x="663168" y="309563"/>
                  <a:pt x="663168" y="309563"/>
                </a:cubicBezTo>
                <a:cubicBezTo>
                  <a:pt x="670390" y="304749"/>
                  <a:pt x="681886" y="295275"/>
                  <a:pt x="691743" y="295275"/>
                </a:cubicBezTo>
                <a:cubicBezTo>
                  <a:pt x="698288" y="295275"/>
                  <a:pt x="704443" y="298450"/>
                  <a:pt x="710793" y="300038"/>
                </a:cubicBezTo>
                <a:cubicBezTo>
                  <a:pt x="715556" y="303213"/>
                  <a:pt x="721312" y="305255"/>
                  <a:pt x="725081" y="309563"/>
                </a:cubicBezTo>
                <a:cubicBezTo>
                  <a:pt x="732619" y="318178"/>
                  <a:pt x="744131" y="338138"/>
                  <a:pt x="744131" y="338138"/>
                </a:cubicBezTo>
                <a:cubicBezTo>
                  <a:pt x="759884" y="385400"/>
                  <a:pt x="733454" y="313205"/>
                  <a:pt x="763181" y="366713"/>
                </a:cubicBezTo>
                <a:cubicBezTo>
                  <a:pt x="768057" y="375490"/>
                  <a:pt x="769531" y="385763"/>
                  <a:pt x="772706" y="395288"/>
                </a:cubicBezTo>
                <a:lnTo>
                  <a:pt x="777468" y="409575"/>
                </a:lnTo>
                <a:cubicBezTo>
                  <a:pt x="775218" y="418577"/>
                  <a:pt x="772926" y="436822"/>
                  <a:pt x="763181" y="442913"/>
                </a:cubicBezTo>
                <a:cubicBezTo>
                  <a:pt x="754667" y="448234"/>
                  <a:pt x="734606" y="452438"/>
                  <a:pt x="734606" y="452438"/>
                </a:cubicBezTo>
                <a:cubicBezTo>
                  <a:pt x="731431" y="457200"/>
                  <a:pt x="729389" y="462956"/>
                  <a:pt x="725081" y="466725"/>
                </a:cubicBezTo>
                <a:cubicBezTo>
                  <a:pt x="725077" y="466728"/>
                  <a:pt x="689364" y="490536"/>
                  <a:pt x="682218" y="495300"/>
                </a:cubicBezTo>
                <a:cubicBezTo>
                  <a:pt x="671220" y="502632"/>
                  <a:pt x="665433" y="513335"/>
                  <a:pt x="658406" y="523875"/>
                </a:cubicBezTo>
                <a:cubicBezTo>
                  <a:pt x="660236" y="534854"/>
                  <a:pt x="662068" y="555012"/>
                  <a:pt x="667931" y="566738"/>
                </a:cubicBezTo>
                <a:cubicBezTo>
                  <a:pt x="670491" y="571857"/>
                  <a:pt x="674281" y="576263"/>
                  <a:pt x="677456" y="581025"/>
                </a:cubicBezTo>
                <a:cubicBezTo>
                  <a:pt x="679043" y="585788"/>
                  <a:pt x="679082" y="591393"/>
                  <a:pt x="682218" y="595313"/>
                </a:cubicBezTo>
                <a:cubicBezTo>
                  <a:pt x="685794" y="599783"/>
                  <a:pt x="693472" y="599984"/>
                  <a:pt x="696506" y="604838"/>
                </a:cubicBezTo>
                <a:cubicBezTo>
                  <a:pt x="701827" y="613352"/>
                  <a:pt x="706031" y="633413"/>
                  <a:pt x="706031" y="633413"/>
                </a:cubicBezTo>
                <a:cubicBezTo>
                  <a:pt x="705174" y="645408"/>
                  <a:pt x="712520" y="697061"/>
                  <a:pt x="691743" y="714375"/>
                </a:cubicBezTo>
                <a:cubicBezTo>
                  <a:pt x="686289" y="718920"/>
                  <a:pt x="679043" y="720725"/>
                  <a:pt x="672693" y="723900"/>
                </a:cubicBezTo>
                <a:cubicBezTo>
                  <a:pt x="671106" y="728663"/>
                  <a:pt x="671481" y="734638"/>
                  <a:pt x="667931" y="738188"/>
                </a:cubicBezTo>
                <a:cubicBezTo>
                  <a:pt x="648360" y="757760"/>
                  <a:pt x="640348" y="754237"/>
                  <a:pt x="620306" y="766763"/>
                </a:cubicBezTo>
                <a:cubicBezTo>
                  <a:pt x="613575" y="770970"/>
                  <a:pt x="607715" y="776437"/>
                  <a:pt x="601256" y="781050"/>
                </a:cubicBezTo>
                <a:cubicBezTo>
                  <a:pt x="587213" y="791081"/>
                  <a:pt x="562173" y="806299"/>
                  <a:pt x="548868" y="809625"/>
                </a:cubicBezTo>
                <a:cubicBezTo>
                  <a:pt x="536168" y="812800"/>
                  <a:pt x="523187" y="815010"/>
                  <a:pt x="510768" y="819150"/>
                </a:cubicBezTo>
                <a:cubicBezTo>
                  <a:pt x="475983" y="830745"/>
                  <a:pt x="491933" y="826240"/>
                  <a:pt x="463143" y="833438"/>
                </a:cubicBezTo>
                <a:cubicBezTo>
                  <a:pt x="459968" y="838200"/>
                  <a:pt x="458472" y="844692"/>
                  <a:pt x="453618" y="847725"/>
                </a:cubicBezTo>
                <a:cubicBezTo>
                  <a:pt x="445104" y="853046"/>
                  <a:pt x="425043" y="857250"/>
                  <a:pt x="425043" y="857250"/>
                </a:cubicBezTo>
                <a:cubicBezTo>
                  <a:pt x="420281" y="860425"/>
                  <a:pt x="415986" y="864450"/>
                  <a:pt x="410756" y="866775"/>
                </a:cubicBezTo>
                <a:cubicBezTo>
                  <a:pt x="401581" y="870853"/>
                  <a:pt x="382181" y="876300"/>
                  <a:pt x="382181" y="876300"/>
                </a:cubicBezTo>
                <a:lnTo>
                  <a:pt x="339318" y="847725"/>
                </a:lnTo>
                <a:lnTo>
                  <a:pt x="325031" y="838200"/>
                </a:lnTo>
                <a:cubicBezTo>
                  <a:pt x="320215" y="830976"/>
                  <a:pt x="310743" y="819484"/>
                  <a:pt x="310743" y="809625"/>
                </a:cubicBezTo>
                <a:cubicBezTo>
                  <a:pt x="310743" y="801879"/>
                  <a:pt x="320217" y="785865"/>
                  <a:pt x="325031" y="781050"/>
                </a:cubicBezTo>
                <a:cubicBezTo>
                  <a:pt x="329078" y="777003"/>
                  <a:pt x="334556" y="774700"/>
                  <a:pt x="339318" y="771525"/>
                </a:cubicBezTo>
                <a:lnTo>
                  <a:pt x="348843" y="742950"/>
                </a:lnTo>
                <a:cubicBezTo>
                  <a:pt x="350653" y="737520"/>
                  <a:pt x="355808" y="733782"/>
                  <a:pt x="358368" y="728663"/>
                </a:cubicBezTo>
                <a:cubicBezTo>
                  <a:pt x="360613" y="724173"/>
                  <a:pt x="361543" y="719138"/>
                  <a:pt x="363131" y="714375"/>
                </a:cubicBezTo>
                <a:cubicBezTo>
                  <a:pt x="361511" y="703846"/>
                  <a:pt x="354159" y="649915"/>
                  <a:pt x="348843" y="628650"/>
                </a:cubicBezTo>
                <a:cubicBezTo>
                  <a:pt x="347625" y="623780"/>
                  <a:pt x="345668" y="619125"/>
                  <a:pt x="344081" y="614363"/>
                </a:cubicBezTo>
                <a:cubicBezTo>
                  <a:pt x="336201" y="551332"/>
                  <a:pt x="344343" y="596230"/>
                  <a:pt x="334556" y="561975"/>
                </a:cubicBezTo>
                <a:cubicBezTo>
                  <a:pt x="332758" y="555681"/>
                  <a:pt x="332371" y="548941"/>
                  <a:pt x="329793" y="542925"/>
                </a:cubicBezTo>
                <a:cubicBezTo>
                  <a:pt x="327538" y="537664"/>
                  <a:pt x="325122" y="531671"/>
                  <a:pt x="320268" y="528638"/>
                </a:cubicBezTo>
                <a:cubicBezTo>
                  <a:pt x="311754" y="523317"/>
                  <a:pt x="291693" y="519113"/>
                  <a:pt x="291693" y="519113"/>
                </a:cubicBezTo>
                <a:lnTo>
                  <a:pt x="263118" y="500063"/>
                </a:lnTo>
                <a:cubicBezTo>
                  <a:pt x="258749" y="497150"/>
                  <a:pt x="232673" y="491406"/>
                  <a:pt x="229781" y="490538"/>
                </a:cubicBezTo>
                <a:cubicBezTo>
                  <a:pt x="229748" y="490528"/>
                  <a:pt x="194078" y="478637"/>
                  <a:pt x="186918" y="476250"/>
                </a:cubicBezTo>
                <a:lnTo>
                  <a:pt x="158343" y="466725"/>
                </a:lnTo>
                <a:cubicBezTo>
                  <a:pt x="152913" y="464915"/>
                  <a:pt x="149486" y="459010"/>
                  <a:pt x="144056" y="457200"/>
                </a:cubicBezTo>
                <a:cubicBezTo>
                  <a:pt x="134895" y="454146"/>
                  <a:pt x="124950" y="454332"/>
                  <a:pt x="115481" y="452438"/>
                </a:cubicBezTo>
                <a:cubicBezTo>
                  <a:pt x="109063" y="451154"/>
                  <a:pt x="102725" y="449473"/>
                  <a:pt x="96431" y="447675"/>
                </a:cubicBezTo>
                <a:cubicBezTo>
                  <a:pt x="91604" y="446296"/>
                  <a:pt x="87082" y="443811"/>
                  <a:pt x="82143" y="442913"/>
                </a:cubicBezTo>
                <a:cubicBezTo>
                  <a:pt x="69551" y="440623"/>
                  <a:pt x="56743" y="439738"/>
                  <a:pt x="44043" y="438150"/>
                </a:cubicBezTo>
                <a:cubicBezTo>
                  <a:pt x="39281" y="436563"/>
                  <a:pt x="34246" y="435633"/>
                  <a:pt x="29756" y="433388"/>
                </a:cubicBezTo>
                <a:cubicBezTo>
                  <a:pt x="0" y="418510"/>
                  <a:pt x="14482" y="412031"/>
                  <a:pt x="10706" y="366713"/>
                </a:cubicBezTo>
                <a:cubicBezTo>
                  <a:pt x="12293" y="323850"/>
                  <a:pt x="12615" y="280922"/>
                  <a:pt x="15468" y="238125"/>
                </a:cubicBezTo>
                <a:cubicBezTo>
                  <a:pt x="15802" y="233116"/>
                  <a:pt x="19142" y="228738"/>
                  <a:pt x="20231" y="223838"/>
                </a:cubicBezTo>
                <a:cubicBezTo>
                  <a:pt x="22326" y="214412"/>
                  <a:pt x="23795" y="204845"/>
                  <a:pt x="24993" y="195263"/>
                </a:cubicBezTo>
                <a:cubicBezTo>
                  <a:pt x="26972" y="179432"/>
                  <a:pt x="27500" y="163432"/>
                  <a:pt x="29756" y="147638"/>
                </a:cubicBezTo>
                <a:cubicBezTo>
                  <a:pt x="30682" y="141158"/>
                  <a:pt x="33098" y="134978"/>
                  <a:pt x="34518" y="128588"/>
                </a:cubicBezTo>
                <a:cubicBezTo>
                  <a:pt x="36274" y="120686"/>
                  <a:pt x="37833" y="112739"/>
                  <a:pt x="39281" y="104775"/>
                </a:cubicBezTo>
                <a:cubicBezTo>
                  <a:pt x="41008" y="95274"/>
                  <a:pt x="41701" y="85568"/>
                  <a:pt x="44043" y="76200"/>
                </a:cubicBezTo>
                <a:cubicBezTo>
                  <a:pt x="46478" y="66460"/>
                  <a:pt x="50393" y="57150"/>
                  <a:pt x="53568" y="47625"/>
                </a:cubicBezTo>
                <a:cubicBezTo>
                  <a:pt x="55698" y="41235"/>
                  <a:pt x="62540" y="37473"/>
                  <a:pt x="67856" y="33338"/>
                </a:cubicBezTo>
                <a:cubicBezTo>
                  <a:pt x="76892" y="26310"/>
                  <a:pt x="86906" y="20638"/>
                  <a:pt x="96431" y="14288"/>
                </a:cubicBezTo>
                <a:cubicBezTo>
                  <a:pt x="100608" y="11503"/>
                  <a:pt x="106228" y="11770"/>
                  <a:pt x="110718" y="9525"/>
                </a:cubicBezTo>
                <a:cubicBezTo>
                  <a:pt x="115838" y="6965"/>
                  <a:pt x="120243" y="3175"/>
                  <a:pt x="125006" y="0"/>
                </a:cubicBezTo>
                <a:cubicBezTo>
                  <a:pt x="139293" y="1588"/>
                  <a:pt x="153772" y="1944"/>
                  <a:pt x="167868" y="4763"/>
                </a:cubicBezTo>
                <a:cubicBezTo>
                  <a:pt x="177713" y="6732"/>
                  <a:pt x="196443" y="14288"/>
                  <a:pt x="196443" y="14288"/>
                </a:cubicBezTo>
                <a:cubicBezTo>
                  <a:pt x="198031" y="19050"/>
                  <a:pt x="198961" y="24085"/>
                  <a:pt x="201206" y="28575"/>
                </a:cubicBezTo>
                <a:cubicBezTo>
                  <a:pt x="207838" y="41838"/>
                  <a:pt x="214484" y="46616"/>
                  <a:pt x="225018" y="57150"/>
                </a:cubicBezTo>
                <a:cubicBezTo>
                  <a:pt x="226606" y="61913"/>
                  <a:pt x="227536" y="66948"/>
                  <a:pt x="229781" y="71438"/>
                </a:cubicBezTo>
                <a:cubicBezTo>
                  <a:pt x="232341" y="76557"/>
                  <a:pt x="239005" y="80009"/>
                  <a:pt x="239306" y="85725"/>
                </a:cubicBezTo>
                <a:cubicBezTo>
                  <a:pt x="240643" y="111139"/>
                  <a:pt x="237207" y="136615"/>
                  <a:pt x="234543" y="161925"/>
                </a:cubicBezTo>
                <a:cubicBezTo>
                  <a:pt x="234017" y="166918"/>
                  <a:pt x="231160" y="171386"/>
                  <a:pt x="229781" y="176213"/>
                </a:cubicBezTo>
                <a:cubicBezTo>
                  <a:pt x="227983" y="182507"/>
                  <a:pt x="226899" y="188994"/>
                  <a:pt x="225018" y="195263"/>
                </a:cubicBezTo>
                <a:cubicBezTo>
                  <a:pt x="220690" y="209688"/>
                  <a:pt x="215493" y="223838"/>
                  <a:pt x="210731" y="238125"/>
                </a:cubicBezTo>
                <a:lnTo>
                  <a:pt x="205968" y="252413"/>
                </a:lnTo>
                <a:lnTo>
                  <a:pt x="201206" y="266700"/>
                </a:lnTo>
                <a:cubicBezTo>
                  <a:pt x="204381" y="271463"/>
                  <a:pt x="206684" y="276940"/>
                  <a:pt x="210731" y="280988"/>
                </a:cubicBezTo>
                <a:cubicBezTo>
                  <a:pt x="219964" y="290221"/>
                  <a:pt x="227685" y="291402"/>
                  <a:pt x="239306" y="295275"/>
                </a:cubicBezTo>
                <a:cubicBezTo>
                  <a:pt x="274616" y="318815"/>
                  <a:pt x="256656" y="312080"/>
                  <a:pt x="291693" y="319088"/>
                </a:cubicBezTo>
                <a:cubicBezTo>
                  <a:pt x="325031" y="317500"/>
                  <a:pt x="358422" y="316790"/>
                  <a:pt x="391706" y="314325"/>
                </a:cubicBezTo>
                <a:cubicBezTo>
                  <a:pt x="401336" y="313612"/>
                  <a:pt x="411120" y="312617"/>
                  <a:pt x="420281" y="309563"/>
                </a:cubicBezTo>
                <a:cubicBezTo>
                  <a:pt x="425711" y="307753"/>
                  <a:pt x="429449" y="302598"/>
                  <a:pt x="434568" y="300038"/>
                </a:cubicBezTo>
                <a:cubicBezTo>
                  <a:pt x="439058" y="297793"/>
                  <a:pt x="444093" y="296863"/>
                  <a:pt x="448856" y="295275"/>
                </a:cubicBezTo>
                <a:cubicBezTo>
                  <a:pt x="475000" y="256060"/>
                  <a:pt x="440817" y="300999"/>
                  <a:pt x="472668" y="276225"/>
                </a:cubicBezTo>
                <a:cubicBezTo>
                  <a:pt x="483301" y="267955"/>
                  <a:pt x="501243" y="247650"/>
                  <a:pt x="501243" y="247650"/>
                </a:cubicBezTo>
                <a:cubicBezTo>
                  <a:pt x="507593" y="249238"/>
                  <a:pt x="514847" y="248782"/>
                  <a:pt x="520293" y="252413"/>
                </a:cubicBezTo>
                <a:cubicBezTo>
                  <a:pt x="525055" y="255588"/>
                  <a:pt x="526978" y="261730"/>
                  <a:pt x="529818" y="266700"/>
                </a:cubicBezTo>
                <a:cubicBezTo>
                  <a:pt x="541030" y="286320"/>
                  <a:pt x="541062" y="290908"/>
                  <a:pt x="548868" y="314325"/>
                </a:cubicBezTo>
                <a:cubicBezTo>
                  <a:pt x="550998" y="320715"/>
                  <a:pt x="557982" y="324301"/>
                  <a:pt x="563156" y="328613"/>
                </a:cubicBezTo>
                <a:cubicBezTo>
                  <a:pt x="575466" y="338872"/>
                  <a:pt x="577410" y="338127"/>
                  <a:pt x="591731" y="342900"/>
                </a:cubicBezTo>
                <a:lnTo>
                  <a:pt x="601256" y="357188"/>
                </a:lnTo>
                <a:close/>
              </a:path>
            </a:pathLst>
          </a:cu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0" y="0"/>
            <a:ext cx="6858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1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0" y="0"/>
            <a:ext cx="6858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3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0" y="0"/>
            <a:ext cx="6858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2</a:t>
            </a:r>
            <a:endParaRPr lang="en-US" dirty="0"/>
          </a:p>
        </p:txBody>
      </p:sp>
      <p:sp>
        <p:nvSpPr>
          <p:cNvPr id="53" name="Freeform 52"/>
          <p:cNvSpPr/>
          <p:nvPr/>
        </p:nvSpPr>
        <p:spPr>
          <a:xfrm>
            <a:off x="0" y="0"/>
            <a:ext cx="1234338" cy="976313"/>
          </a:xfrm>
          <a:custGeom>
            <a:avLst/>
            <a:gdLst>
              <a:gd name="connsiteX0" fmla="*/ 633412 w 1234338"/>
              <a:gd name="connsiteY0" fmla="*/ 4763 h 976313"/>
              <a:gd name="connsiteX1" fmla="*/ 619125 w 1234338"/>
              <a:gd name="connsiteY1" fmla="*/ 61913 h 976313"/>
              <a:gd name="connsiteX2" fmla="*/ 614362 w 1234338"/>
              <a:gd name="connsiteY2" fmla="*/ 76200 h 976313"/>
              <a:gd name="connsiteX3" fmla="*/ 609600 w 1234338"/>
              <a:gd name="connsiteY3" fmla="*/ 90488 h 976313"/>
              <a:gd name="connsiteX4" fmla="*/ 604837 w 1234338"/>
              <a:gd name="connsiteY4" fmla="*/ 123825 h 976313"/>
              <a:gd name="connsiteX5" fmla="*/ 600075 w 1234338"/>
              <a:gd name="connsiteY5" fmla="*/ 138113 h 976313"/>
              <a:gd name="connsiteX6" fmla="*/ 585787 w 1234338"/>
              <a:gd name="connsiteY6" fmla="*/ 190500 h 976313"/>
              <a:gd name="connsiteX7" fmla="*/ 581025 w 1234338"/>
              <a:gd name="connsiteY7" fmla="*/ 223838 h 976313"/>
              <a:gd name="connsiteX8" fmla="*/ 566737 w 1234338"/>
              <a:gd name="connsiteY8" fmla="*/ 228600 h 976313"/>
              <a:gd name="connsiteX9" fmla="*/ 519112 w 1234338"/>
              <a:gd name="connsiteY9" fmla="*/ 219075 h 976313"/>
              <a:gd name="connsiteX10" fmla="*/ 504825 w 1234338"/>
              <a:gd name="connsiteY10" fmla="*/ 214313 h 976313"/>
              <a:gd name="connsiteX11" fmla="*/ 457200 w 1234338"/>
              <a:gd name="connsiteY11" fmla="*/ 200025 h 976313"/>
              <a:gd name="connsiteX12" fmla="*/ 442912 w 1234338"/>
              <a:gd name="connsiteY12" fmla="*/ 190500 h 976313"/>
              <a:gd name="connsiteX13" fmla="*/ 419100 w 1234338"/>
              <a:gd name="connsiteY13" fmla="*/ 185738 h 976313"/>
              <a:gd name="connsiteX14" fmla="*/ 366712 w 1234338"/>
              <a:gd name="connsiteY14" fmla="*/ 171450 h 976313"/>
              <a:gd name="connsiteX15" fmla="*/ 352425 w 1234338"/>
              <a:gd name="connsiteY15" fmla="*/ 176213 h 976313"/>
              <a:gd name="connsiteX16" fmla="*/ 347662 w 1234338"/>
              <a:gd name="connsiteY16" fmla="*/ 190500 h 976313"/>
              <a:gd name="connsiteX17" fmla="*/ 333375 w 1234338"/>
              <a:gd name="connsiteY17" fmla="*/ 238125 h 976313"/>
              <a:gd name="connsiteX18" fmla="*/ 328612 w 1234338"/>
              <a:gd name="connsiteY18" fmla="*/ 252413 h 976313"/>
              <a:gd name="connsiteX19" fmla="*/ 323850 w 1234338"/>
              <a:gd name="connsiteY19" fmla="*/ 266700 h 976313"/>
              <a:gd name="connsiteX20" fmla="*/ 314325 w 1234338"/>
              <a:gd name="connsiteY20" fmla="*/ 371475 h 976313"/>
              <a:gd name="connsiteX21" fmla="*/ 304800 w 1234338"/>
              <a:gd name="connsiteY21" fmla="*/ 400050 h 976313"/>
              <a:gd name="connsiteX22" fmla="*/ 300037 w 1234338"/>
              <a:gd name="connsiteY22" fmla="*/ 419100 h 976313"/>
              <a:gd name="connsiteX23" fmla="*/ 290512 w 1234338"/>
              <a:gd name="connsiteY23" fmla="*/ 447675 h 976313"/>
              <a:gd name="connsiteX24" fmla="*/ 300037 w 1234338"/>
              <a:gd name="connsiteY24" fmla="*/ 538163 h 976313"/>
              <a:gd name="connsiteX25" fmla="*/ 309562 w 1234338"/>
              <a:gd name="connsiteY25" fmla="*/ 552450 h 976313"/>
              <a:gd name="connsiteX26" fmla="*/ 323850 w 1234338"/>
              <a:gd name="connsiteY26" fmla="*/ 561975 h 976313"/>
              <a:gd name="connsiteX27" fmla="*/ 328612 w 1234338"/>
              <a:gd name="connsiteY27" fmla="*/ 576263 h 976313"/>
              <a:gd name="connsiteX28" fmla="*/ 342900 w 1234338"/>
              <a:gd name="connsiteY28" fmla="*/ 595313 h 976313"/>
              <a:gd name="connsiteX29" fmla="*/ 352425 w 1234338"/>
              <a:gd name="connsiteY29" fmla="*/ 609600 h 976313"/>
              <a:gd name="connsiteX30" fmla="*/ 357187 w 1234338"/>
              <a:gd name="connsiteY30" fmla="*/ 623888 h 976313"/>
              <a:gd name="connsiteX31" fmla="*/ 371475 w 1234338"/>
              <a:gd name="connsiteY31" fmla="*/ 652463 h 976313"/>
              <a:gd name="connsiteX32" fmla="*/ 361950 w 1234338"/>
              <a:gd name="connsiteY32" fmla="*/ 671513 h 976313"/>
              <a:gd name="connsiteX33" fmla="*/ 347662 w 1234338"/>
              <a:gd name="connsiteY33" fmla="*/ 676275 h 976313"/>
              <a:gd name="connsiteX34" fmla="*/ 333375 w 1234338"/>
              <a:gd name="connsiteY34" fmla="*/ 685800 h 976313"/>
              <a:gd name="connsiteX35" fmla="*/ 295275 w 1234338"/>
              <a:gd name="connsiteY35" fmla="*/ 695325 h 976313"/>
              <a:gd name="connsiteX36" fmla="*/ 223837 w 1234338"/>
              <a:gd name="connsiteY36" fmla="*/ 690563 h 976313"/>
              <a:gd name="connsiteX37" fmla="*/ 209550 w 1234338"/>
              <a:gd name="connsiteY37" fmla="*/ 685800 h 976313"/>
              <a:gd name="connsiteX38" fmla="*/ 190500 w 1234338"/>
              <a:gd name="connsiteY38" fmla="*/ 642938 h 976313"/>
              <a:gd name="connsiteX39" fmla="*/ 185737 w 1234338"/>
              <a:gd name="connsiteY39" fmla="*/ 628650 h 976313"/>
              <a:gd name="connsiteX40" fmla="*/ 176212 w 1234338"/>
              <a:gd name="connsiteY40" fmla="*/ 614363 h 976313"/>
              <a:gd name="connsiteX41" fmla="*/ 147637 w 1234338"/>
              <a:gd name="connsiteY41" fmla="*/ 595313 h 976313"/>
              <a:gd name="connsiteX42" fmla="*/ 119062 w 1234338"/>
              <a:gd name="connsiteY42" fmla="*/ 604838 h 976313"/>
              <a:gd name="connsiteX43" fmla="*/ 104775 w 1234338"/>
              <a:gd name="connsiteY43" fmla="*/ 609600 h 976313"/>
              <a:gd name="connsiteX44" fmla="*/ 85725 w 1234338"/>
              <a:gd name="connsiteY44" fmla="*/ 614363 h 976313"/>
              <a:gd name="connsiteX45" fmla="*/ 57150 w 1234338"/>
              <a:gd name="connsiteY45" fmla="*/ 623888 h 976313"/>
              <a:gd name="connsiteX46" fmla="*/ 42862 w 1234338"/>
              <a:gd name="connsiteY46" fmla="*/ 628650 h 976313"/>
              <a:gd name="connsiteX47" fmla="*/ 14287 w 1234338"/>
              <a:gd name="connsiteY47" fmla="*/ 652463 h 976313"/>
              <a:gd name="connsiteX48" fmla="*/ 9525 w 1234338"/>
              <a:gd name="connsiteY48" fmla="*/ 666750 h 976313"/>
              <a:gd name="connsiteX49" fmla="*/ 4762 w 1234338"/>
              <a:gd name="connsiteY49" fmla="*/ 700088 h 976313"/>
              <a:gd name="connsiteX50" fmla="*/ 0 w 1234338"/>
              <a:gd name="connsiteY50" fmla="*/ 714375 h 976313"/>
              <a:gd name="connsiteX51" fmla="*/ 4762 w 1234338"/>
              <a:gd name="connsiteY51" fmla="*/ 800100 h 976313"/>
              <a:gd name="connsiteX52" fmla="*/ 14287 w 1234338"/>
              <a:gd name="connsiteY52" fmla="*/ 828675 h 976313"/>
              <a:gd name="connsiteX53" fmla="*/ 114300 w 1234338"/>
              <a:gd name="connsiteY53" fmla="*/ 852488 h 976313"/>
              <a:gd name="connsiteX54" fmla="*/ 133350 w 1234338"/>
              <a:gd name="connsiteY54" fmla="*/ 862013 h 976313"/>
              <a:gd name="connsiteX55" fmla="*/ 147637 w 1234338"/>
              <a:gd name="connsiteY55" fmla="*/ 890588 h 976313"/>
              <a:gd name="connsiteX56" fmla="*/ 157162 w 1234338"/>
              <a:gd name="connsiteY56" fmla="*/ 904875 h 976313"/>
              <a:gd name="connsiteX57" fmla="*/ 180975 w 1234338"/>
              <a:gd name="connsiteY57" fmla="*/ 942975 h 976313"/>
              <a:gd name="connsiteX58" fmla="*/ 190500 w 1234338"/>
              <a:gd name="connsiteY58" fmla="*/ 957263 h 976313"/>
              <a:gd name="connsiteX59" fmla="*/ 219075 w 1234338"/>
              <a:gd name="connsiteY59" fmla="*/ 976313 h 976313"/>
              <a:gd name="connsiteX60" fmla="*/ 266700 w 1234338"/>
              <a:gd name="connsiteY60" fmla="*/ 966788 h 976313"/>
              <a:gd name="connsiteX61" fmla="*/ 280987 w 1234338"/>
              <a:gd name="connsiteY61" fmla="*/ 962025 h 976313"/>
              <a:gd name="connsiteX62" fmla="*/ 295275 w 1234338"/>
              <a:gd name="connsiteY62" fmla="*/ 952500 h 976313"/>
              <a:gd name="connsiteX63" fmla="*/ 323850 w 1234338"/>
              <a:gd name="connsiteY63" fmla="*/ 942975 h 976313"/>
              <a:gd name="connsiteX64" fmla="*/ 352425 w 1234338"/>
              <a:gd name="connsiteY64" fmla="*/ 933450 h 976313"/>
              <a:gd name="connsiteX65" fmla="*/ 447675 w 1234338"/>
              <a:gd name="connsiteY65" fmla="*/ 923925 h 976313"/>
              <a:gd name="connsiteX66" fmla="*/ 452437 w 1234338"/>
              <a:gd name="connsiteY66" fmla="*/ 847725 h 976313"/>
              <a:gd name="connsiteX67" fmla="*/ 457200 w 1234338"/>
              <a:gd name="connsiteY67" fmla="*/ 823913 h 976313"/>
              <a:gd name="connsiteX68" fmla="*/ 466725 w 1234338"/>
              <a:gd name="connsiteY68" fmla="*/ 795338 h 976313"/>
              <a:gd name="connsiteX69" fmla="*/ 481012 w 1234338"/>
              <a:gd name="connsiteY69" fmla="*/ 700088 h 976313"/>
              <a:gd name="connsiteX70" fmla="*/ 500062 w 1234338"/>
              <a:gd name="connsiteY70" fmla="*/ 671513 h 976313"/>
              <a:gd name="connsiteX71" fmla="*/ 514350 w 1234338"/>
              <a:gd name="connsiteY71" fmla="*/ 666750 h 976313"/>
              <a:gd name="connsiteX72" fmla="*/ 652462 w 1234338"/>
              <a:gd name="connsiteY72" fmla="*/ 676275 h 976313"/>
              <a:gd name="connsiteX73" fmla="*/ 666750 w 1234338"/>
              <a:gd name="connsiteY73" fmla="*/ 681038 h 976313"/>
              <a:gd name="connsiteX74" fmla="*/ 733425 w 1234338"/>
              <a:gd name="connsiteY74" fmla="*/ 700088 h 976313"/>
              <a:gd name="connsiteX75" fmla="*/ 747712 w 1234338"/>
              <a:gd name="connsiteY75" fmla="*/ 709613 h 976313"/>
              <a:gd name="connsiteX76" fmla="*/ 781050 w 1234338"/>
              <a:gd name="connsiteY76" fmla="*/ 719138 h 976313"/>
              <a:gd name="connsiteX77" fmla="*/ 795337 w 1234338"/>
              <a:gd name="connsiteY77" fmla="*/ 723900 h 976313"/>
              <a:gd name="connsiteX78" fmla="*/ 804862 w 1234338"/>
              <a:gd name="connsiteY78" fmla="*/ 738188 h 976313"/>
              <a:gd name="connsiteX79" fmla="*/ 847725 w 1234338"/>
              <a:gd name="connsiteY79" fmla="*/ 752475 h 976313"/>
              <a:gd name="connsiteX80" fmla="*/ 895350 w 1234338"/>
              <a:gd name="connsiteY80" fmla="*/ 771525 h 976313"/>
              <a:gd name="connsiteX81" fmla="*/ 909637 w 1234338"/>
              <a:gd name="connsiteY81" fmla="*/ 776288 h 976313"/>
              <a:gd name="connsiteX82" fmla="*/ 923925 w 1234338"/>
              <a:gd name="connsiteY82" fmla="*/ 781050 h 976313"/>
              <a:gd name="connsiteX83" fmla="*/ 942975 w 1234338"/>
              <a:gd name="connsiteY83" fmla="*/ 790575 h 976313"/>
              <a:gd name="connsiteX84" fmla="*/ 971550 w 1234338"/>
              <a:gd name="connsiteY84" fmla="*/ 800100 h 976313"/>
              <a:gd name="connsiteX85" fmla="*/ 1042987 w 1234338"/>
              <a:gd name="connsiteY85" fmla="*/ 823913 h 976313"/>
              <a:gd name="connsiteX86" fmla="*/ 1057275 w 1234338"/>
              <a:gd name="connsiteY86" fmla="*/ 828675 h 976313"/>
              <a:gd name="connsiteX87" fmla="*/ 1071562 w 1234338"/>
              <a:gd name="connsiteY87" fmla="*/ 833438 h 976313"/>
              <a:gd name="connsiteX88" fmla="*/ 1095375 w 1234338"/>
              <a:gd name="connsiteY88" fmla="*/ 838200 h 976313"/>
              <a:gd name="connsiteX89" fmla="*/ 1152525 w 1234338"/>
              <a:gd name="connsiteY89" fmla="*/ 847725 h 976313"/>
              <a:gd name="connsiteX90" fmla="*/ 1219200 w 1234338"/>
              <a:gd name="connsiteY90" fmla="*/ 828675 h 976313"/>
              <a:gd name="connsiteX91" fmla="*/ 1223962 w 1234338"/>
              <a:gd name="connsiteY91" fmla="*/ 814388 h 976313"/>
              <a:gd name="connsiteX92" fmla="*/ 1228725 w 1234338"/>
              <a:gd name="connsiteY92" fmla="*/ 733425 h 976313"/>
              <a:gd name="connsiteX93" fmla="*/ 1233487 w 1234338"/>
              <a:gd name="connsiteY93" fmla="*/ 704850 h 976313"/>
              <a:gd name="connsiteX94" fmla="*/ 1228725 w 1234338"/>
              <a:gd name="connsiteY94" fmla="*/ 676275 h 976313"/>
              <a:gd name="connsiteX95" fmla="*/ 1209675 w 1234338"/>
              <a:gd name="connsiteY95" fmla="*/ 671513 h 976313"/>
              <a:gd name="connsiteX96" fmla="*/ 1195387 w 1234338"/>
              <a:gd name="connsiteY96" fmla="*/ 666750 h 976313"/>
              <a:gd name="connsiteX97" fmla="*/ 1181100 w 1234338"/>
              <a:gd name="connsiteY97" fmla="*/ 657225 h 976313"/>
              <a:gd name="connsiteX98" fmla="*/ 1162050 w 1234338"/>
              <a:gd name="connsiteY98" fmla="*/ 652463 h 976313"/>
              <a:gd name="connsiteX99" fmla="*/ 1133475 w 1234338"/>
              <a:gd name="connsiteY99" fmla="*/ 642938 h 976313"/>
              <a:gd name="connsiteX100" fmla="*/ 1109662 w 1234338"/>
              <a:gd name="connsiteY100" fmla="*/ 638175 h 976313"/>
              <a:gd name="connsiteX101" fmla="*/ 1042987 w 1234338"/>
              <a:gd name="connsiteY101" fmla="*/ 623888 h 976313"/>
              <a:gd name="connsiteX102" fmla="*/ 1028700 w 1234338"/>
              <a:gd name="connsiteY102" fmla="*/ 619125 h 976313"/>
              <a:gd name="connsiteX103" fmla="*/ 962025 w 1234338"/>
              <a:gd name="connsiteY103" fmla="*/ 609600 h 976313"/>
              <a:gd name="connsiteX104" fmla="*/ 909637 w 1234338"/>
              <a:gd name="connsiteY104" fmla="*/ 600075 h 976313"/>
              <a:gd name="connsiteX105" fmla="*/ 833437 w 1234338"/>
              <a:gd name="connsiteY105" fmla="*/ 581025 h 976313"/>
              <a:gd name="connsiteX106" fmla="*/ 809625 w 1234338"/>
              <a:gd name="connsiteY106" fmla="*/ 576263 h 976313"/>
              <a:gd name="connsiteX107" fmla="*/ 795337 w 1234338"/>
              <a:gd name="connsiteY107" fmla="*/ 571500 h 976313"/>
              <a:gd name="connsiteX108" fmla="*/ 781050 w 1234338"/>
              <a:gd name="connsiteY108" fmla="*/ 542925 h 976313"/>
              <a:gd name="connsiteX109" fmla="*/ 766762 w 1234338"/>
              <a:gd name="connsiteY109" fmla="*/ 495300 h 976313"/>
              <a:gd name="connsiteX110" fmla="*/ 771525 w 1234338"/>
              <a:gd name="connsiteY110" fmla="*/ 438150 h 976313"/>
              <a:gd name="connsiteX111" fmla="*/ 781050 w 1234338"/>
              <a:gd name="connsiteY111" fmla="*/ 400050 h 976313"/>
              <a:gd name="connsiteX112" fmla="*/ 785812 w 1234338"/>
              <a:gd name="connsiteY112" fmla="*/ 376238 h 976313"/>
              <a:gd name="connsiteX113" fmla="*/ 800100 w 1234338"/>
              <a:gd name="connsiteY113" fmla="*/ 333375 h 976313"/>
              <a:gd name="connsiteX114" fmla="*/ 814387 w 1234338"/>
              <a:gd name="connsiteY114" fmla="*/ 290513 h 976313"/>
              <a:gd name="connsiteX115" fmla="*/ 819150 w 1234338"/>
              <a:gd name="connsiteY115" fmla="*/ 276225 h 976313"/>
              <a:gd name="connsiteX116" fmla="*/ 828675 w 1234338"/>
              <a:gd name="connsiteY116" fmla="*/ 261938 h 976313"/>
              <a:gd name="connsiteX117" fmla="*/ 833437 w 1234338"/>
              <a:gd name="connsiteY117" fmla="*/ 247650 h 976313"/>
              <a:gd name="connsiteX118" fmla="*/ 842962 w 1234338"/>
              <a:gd name="connsiteY118" fmla="*/ 233363 h 976313"/>
              <a:gd name="connsiteX119" fmla="*/ 852487 w 1234338"/>
              <a:gd name="connsiteY119" fmla="*/ 204788 h 976313"/>
              <a:gd name="connsiteX120" fmla="*/ 847725 w 1234338"/>
              <a:gd name="connsiteY120" fmla="*/ 133350 h 976313"/>
              <a:gd name="connsiteX121" fmla="*/ 838200 w 1234338"/>
              <a:gd name="connsiteY121" fmla="*/ 104775 h 976313"/>
              <a:gd name="connsiteX122" fmla="*/ 833437 w 1234338"/>
              <a:gd name="connsiteY122" fmla="*/ 80963 h 976313"/>
              <a:gd name="connsiteX123" fmla="*/ 823912 w 1234338"/>
              <a:gd name="connsiteY123" fmla="*/ 52388 h 976313"/>
              <a:gd name="connsiteX124" fmla="*/ 809625 w 1234338"/>
              <a:gd name="connsiteY124" fmla="*/ 42863 h 976313"/>
              <a:gd name="connsiteX125" fmla="*/ 781050 w 1234338"/>
              <a:gd name="connsiteY125" fmla="*/ 33338 h 976313"/>
              <a:gd name="connsiteX126" fmla="*/ 766762 w 1234338"/>
              <a:gd name="connsiteY126" fmla="*/ 28575 h 976313"/>
              <a:gd name="connsiteX127" fmla="*/ 738187 w 1234338"/>
              <a:gd name="connsiteY127" fmla="*/ 19050 h 976313"/>
              <a:gd name="connsiteX128" fmla="*/ 709612 w 1234338"/>
              <a:gd name="connsiteY128" fmla="*/ 4763 h 976313"/>
              <a:gd name="connsiteX129" fmla="*/ 661987 w 1234338"/>
              <a:gd name="connsiteY129" fmla="*/ 0 h 976313"/>
              <a:gd name="connsiteX130" fmla="*/ 633412 w 1234338"/>
              <a:gd name="connsiteY130" fmla="*/ 4763 h 97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234338" h="976313">
                <a:moveTo>
                  <a:pt x="633412" y="4763"/>
                </a:moveTo>
                <a:cubicBezTo>
                  <a:pt x="627000" y="43238"/>
                  <a:pt x="631703" y="24181"/>
                  <a:pt x="619125" y="61913"/>
                </a:cubicBezTo>
                <a:lnTo>
                  <a:pt x="614362" y="76200"/>
                </a:lnTo>
                <a:lnTo>
                  <a:pt x="609600" y="90488"/>
                </a:lnTo>
                <a:cubicBezTo>
                  <a:pt x="608012" y="101600"/>
                  <a:pt x="607038" y="112818"/>
                  <a:pt x="604837" y="123825"/>
                </a:cubicBezTo>
                <a:cubicBezTo>
                  <a:pt x="603852" y="128748"/>
                  <a:pt x="601396" y="133270"/>
                  <a:pt x="600075" y="138113"/>
                </a:cubicBezTo>
                <a:cubicBezTo>
                  <a:pt x="583969" y="197173"/>
                  <a:pt x="596747" y="157624"/>
                  <a:pt x="585787" y="190500"/>
                </a:cubicBezTo>
                <a:cubicBezTo>
                  <a:pt x="584200" y="201613"/>
                  <a:pt x="586045" y="213798"/>
                  <a:pt x="581025" y="223838"/>
                </a:cubicBezTo>
                <a:cubicBezTo>
                  <a:pt x="578780" y="228328"/>
                  <a:pt x="571757" y="228600"/>
                  <a:pt x="566737" y="228600"/>
                </a:cubicBezTo>
                <a:cubicBezTo>
                  <a:pt x="557375" y="228600"/>
                  <a:pt x="530130" y="222223"/>
                  <a:pt x="519112" y="219075"/>
                </a:cubicBezTo>
                <a:cubicBezTo>
                  <a:pt x="514285" y="217696"/>
                  <a:pt x="509652" y="215692"/>
                  <a:pt x="504825" y="214313"/>
                </a:cubicBezTo>
                <a:cubicBezTo>
                  <a:pt x="454453" y="199921"/>
                  <a:pt x="525089" y="222655"/>
                  <a:pt x="457200" y="200025"/>
                </a:cubicBezTo>
                <a:cubicBezTo>
                  <a:pt x="451770" y="198215"/>
                  <a:pt x="448272" y="192510"/>
                  <a:pt x="442912" y="190500"/>
                </a:cubicBezTo>
                <a:cubicBezTo>
                  <a:pt x="435333" y="187658"/>
                  <a:pt x="426987" y="187558"/>
                  <a:pt x="419100" y="185738"/>
                </a:cubicBezTo>
                <a:cubicBezTo>
                  <a:pt x="384187" y="177681"/>
                  <a:pt x="390329" y="179323"/>
                  <a:pt x="366712" y="171450"/>
                </a:cubicBezTo>
                <a:cubicBezTo>
                  <a:pt x="361950" y="173038"/>
                  <a:pt x="355975" y="172663"/>
                  <a:pt x="352425" y="176213"/>
                </a:cubicBezTo>
                <a:cubicBezTo>
                  <a:pt x="348875" y="179763"/>
                  <a:pt x="349041" y="185673"/>
                  <a:pt x="347662" y="190500"/>
                </a:cubicBezTo>
                <a:cubicBezTo>
                  <a:pt x="333263" y="240897"/>
                  <a:pt x="356018" y="170198"/>
                  <a:pt x="333375" y="238125"/>
                </a:cubicBezTo>
                <a:lnTo>
                  <a:pt x="328612" y="252413"/>
                </a:lnTo>
                <a:lnTo>
                  <a:pt x="323850" y="266700"/>
                </a:lnTo>
                <a:cubicBezTo>
                  <a:pt x="322415" y="289650"/>
                  <a:pt x="321779" y="341658"/>
                  <a:pt x="314325" y="371475"/>
                </a:cubicBezTo>
                <a:cubicBezTo>
                  <a:pt x="311890" y="381215"/>
                  <a:pt x="307235" y="390310"/>
                  <a:pt x="304800" y="400050"/>
                </a:cubicBezTo>
                <a:cubicBezTo>
                  <a:pt x="303212" y="406400"/>
                  <a:pt x="301918" y="412831"/>
                  <a:pt x="300037" y="419100"/>
                </a:cubicBezTo>
                <a:cubicBezTo>
                  <a:pt x="297152" y="428717"/>
                  <a:pt x="290512" y="447675"/>
                  <a:pt x="290512" y="447675"/>
                </a:cubicBezTo>
                <a:cubicBezTo>
                  <a:pt x="290948" y="454648"/>
                  <a:pt x="288144" y="514375"/>
                  <a:pt x="300037" y="538163"/>
                </a:cubicBezTo>
                <a:cubicBezTo>
                  <a:pt x="302597" y="543282"/>
                  <a:pt x="305515" y="548403"/>
                  <a:pt x="309562" y="552450"/>
                </a:cubicBezTo>
                <a:cubicBezTo>
                  <a:pt x="313610" y="556497"/>
                  <a:pt x="319087" y="558800"/>
                  <a:pt x="323850" y="561975"/>
                </a:cubicBezTo>
                <a:cubicBezTo>
                  <a:pt x="325437" y="566738"/>
                  <a:pt x="326121" y="571904"/>
                  <a:pt x="328612" y="576263"/>
                </a:cubicBezTo>
                <a:cubicBezTo>
                  <a:pt x="332550" y="583155"/>
                  <a:pt x="338286" y="588854"/>
                  <a:pt x="342900" y="595313"/>
                </a:cubicBezTo>
                <a:cubicBezTo>
                  <a:pt x="346227" y="599970"/>
                  <a:pt x="349250" y="604838"/>
                  <a:pt x="352425" y="609600"/>
                </a:cubicBezTo>
                <a:cubicBezTo>
                  <a:pt x="354012" y="614363"/>
                  <a:pt x="354942" y="619398"/>
                  <a:pt x="357187" y="623888"/>
                </a:cubicBezTo>
                <a:cubicBezTo>
                  <a:pt x="375655" y="660825"/>
                  <a:pt x="359500" y="616542"/>
                  <a:pt x="371475" y="652463"/>
                </a:cubicBezTo>
                <a:cubicBezTo>
                  <a:pt x="368300" y="658813"/>
                  <a:pt x="366970" y="666493"/>
                  <a:pt x="361950" y="671513"/>
                </a:cubicBezTo>
                <a:cubicBezTo>
                  <a:pt x="358400" y="675063"/>
                  <a:pt x="352152" y="674030"/>
                  <a:pt x="347662" y="676275"/>
                </a:cubicBezTo>
                <a:cubicBezTo>
                  <a:pt x="342543" y="678835"/>
                  <a:pt x="338494" y="683240"/>
                  <a:pt x="333375" y="685800"/>
                </a:cubicBezTo>
                <a:cubicBezTo>
                  <a:pt x="323610" y="690683"/>
                  <a:pt x="304336" y="693513"/>
                  <a:pt x="295275" y="695325"/>
                </a:cubicBezTo>
                <a:cubicBezTo>
                  <a:pt x="271462" y="693738"/>
                  <a:pt x="247557" y="693199"/>
                  <a:pt x="223837" y="690563"/>
                </a:cubicBezTo>
                <a:cubicBezTo>
                  <a:pt x="218848" y="690009"/>
                  <a:pt x="213470" y="688936"/>
                  <a:pt x="209550" y="685800"/>
                </a:cubicBezTo>
                <a:cubicBezTo>
                  <a:pt x="199258" y="677566"/>
                  <a:pt x="193411" y="651671"/>
                  <a:pt x="190500" y="642938"/>
                </a:cubicBezTo>
                <a:cubicBezTo>
                  <a:pt x="188912" y="638175"/>
                  <a:pt x="188522" y="632827"/>
                  <a:pt x="185737" y="628650"/>
                </a:cubicBezTo>
                <a:cubicBezTo>
                  <a:pt x="182562" y="623888"/>
                  <a:pt x="180520" y="618132"/>
                  <a:pt x="176212" y="614363"/>
                </a:cubicBezTo>
                <a:cubicBezTo>
                  <a:pt x="167597" y="606825"/>
                  <a:pt x="147637" y="595313"/>
                  <a:pt x="147637" y="595313"/>
                </a:cubicBezTo>
                <a:lnTo>
                  <a:pt x="119062" y="604838"/>
                </a:lnTo>
                <a:cubicBezTo>
                  <a:pt x="114300" y="606425"/>
                  <a:pt x="109645" y="608382"/>
                  <a:pt x="104775" y="609600"/>
                </a:cubicBezTo>
                <a:cubicBezTo>
                  <a:pt x="98425" y="611188"/>
                  <a:pt x="91994" y="612482"/>
                  <a:pt x="85725" y="614363"/>
                </a:cubicBezTo>
                <a:cubicBezTo>
                  <a:pt x="76108" y="617248"/>
                  <a:pt x="66675" y="620713"/>
                  <a:pt x="57150" y="623888"/>
                </a:cubicBezTo>
                <a:lnTo>
                  <a:pt x="42862" y="628650"/>
                </a:lnTo>
                <a:cubicBezTo>
                  <a:pt x="32320" y="635678"/>
                  <a:pt x="21621" y="641462"/>
                  <a:pt x="14287" y="652463"/>
                </a:cubicBezTo>
                <a:cubicBezTo>
                  <a:pt x="11502" y="656640"/>
                  <a:pt x="11112" y="661988"/>
                  <a:pt x="9525" y="666750"/>
                </a:cubicBezTo>
                <a:cubicBezTo>
                  <a:pt x="7937" y="677863"/>
                  <a:pt x="6964" y="689080"/>
                  <a:pt x="4762" y="700088"/>
                </a:cubicBezTo>
                <a:cubicBezTo>
                  <a:pt x="3778" y="705010"/>
                  <a:pt x="0" y="709355"/>
                  <a:pt x="0" y="714375"/>
                </a:cubicBezTo>
                <a:cubicBezTo>
                  <a:pt x="0" y="742994"/>
                  <a:pt x="1212" y="771702"/>
                  <a:pt x="4762" y="800100"/>
                </a:cubicBezTo>
                <a:cubicBezTo>
                  <a:pt x="6007" y="810063"/>
                  <a:pt x="11112" y="819150"/>
                  <a:pt x="14287" y="828675"/>
                </a:cubicBezTo>
                <a:cubicBezTo>
                  <a:pt x="24194" y="858395"/>
                  <a:pt x="111757" y="852318"/>
                  <a:pt x="114300" y="852488"/>
                </a:cubicBezTo>
                <a:cubicBezTo>
                  <a:pt x="120650" y="855663"/>
                  <a:pt x="127896" y="857468"/>
                  <a:pt x="133350" y="862013"/>
                </a:cubicBezTo>
                <a:cubicBezTo>
                  <a:pt x="145051" y="871763"/>
                  <a:pt x="141600" y="878513"/>
                  <a:pt x="147637" y="890588"/>
                </a:cubicBezTo>
                <a:cubicBezTo>
                  <a:pt x="150197" y="895707"/>
                  <a:pt x="154837" y="899645"/>
                  <a:pt x="157162" y="904875"/>
                </a:cubicBezTo>
                <a:cubicBezTo>
                  <a:pt x="173867" y="942460"/>
                  <a:pt x="155272" y="925840"/>
                  <a:pt x="180975" y="942975"/>
                </a:cubicBezTo>
                <a:cubicBezTo>
                  <a:pt x="184150" y="947738"/>
                  <a:pt x="186192" y="953494"/>
                  <a:pt x="190500" y="957263"/>
                </a:cubicBezTo>
                <a:cubicBezTo>
                  <a:pt x="199115" y="964801"/>
                  <a:pt x="219075" y="976313"/>
                  <a:pt x="219075" y="976313"/>
                </a:cubicBezTo>
                <a:cubicBezTo>
                  <a:pt x="241517" y="972572"/>
                  <a:pt x="246816" y="972469"/>
                  <a:pt x="266700" y="966788"/>
                </a:cubicBezTo>
                <a:cubicBezTo>
                  <a:pt x="271527" y="965409"/>
                  <a:pt x="276497" y="964270"/>
                  <a:pt x="280987" y="962025"/>
                </a:cubicBezTo>
                <a:cubicBezTo>
                  <a:pt x="286107" y="959465"/>
                  <a:pt x="290044" y="954825"/>
                  <a:pt x="295275" y="952500"/>
                </a:cubicBezTo>
                <a:cubicBezTo>
                  <a:pt x="304450" y="948422"/>
                  <a:pt x="314325" y="946150"/>
                  <a:pt x="323850" y="942975"/>
                </a:cubicBezTo>
                <a:lnTo>
                  <a:pt x="352425" y="933450"/>
                </a:lnTo>
                <a:cubicBezTo>
                  <a:pt x="370802" y="927324"/>
                  <a:pt x="445614" y="924072"/>
                  <a:pt x="447675" y="923925"/>
                </a:cubicBezTo>
                <a:cubicBezTo>
                  <a:pt x="449262" y="898525"/>
                  <a:pt x="450024" y="873060"/>
                  <a:pt x="452437" y="847725"/>
                </a:cubicBezTo>
                <a:cubicBezTo>
                  <a:pt x="453204" y="839667"/>
                  <a:pt x="455070" y="831722"/>
                  <a:pt x="457200" y="823913"/>
                </a:cubicBezTo>
                <a:cubicBezTo>
                  <a:pt x="459842" y="814227"/>
                  <a:pt x="466725" y="795338"/>
                  <a:pt x="466725" y="795338"/>
                </a:cubicBezTo>
                <a:cubicBezTo>
                  <a:pt x="472202" y="718652"/>
                  <a:pt x="464441" y="749800"/>
                  <a:pt x="481012" y="700088"/>
                </a:cubicBezTo>
                <a:cubicBezTo>
                  <a:pt x="486005" y="685109"/>
                  <a:pt x="484774" y="681705"/>
                  <a:pt x="500062" y="671513"/>
                </a:cubicBezTo>
                <a:cubicBezTo>
                  <a:pt x="504239" y="668728"/>
                  <a:pt x="509587" y="668338"/>
                  <a:pt x="514350" y="666750"/>
                </a:cubicBezTo>
                <a:cubicBezTo>
                  <a:pt x="557490" y="668626"/>
                  <a:pt x="607930" y="666379"/>
                  <a:pt x="652462" y="676275"/>
                </a:cubicBezTo>
                <a:cubicBezTo>
                  <a:pt x="657363" y="677364"/>
                  <a:pt x="661907" y="679717"/>
                  <a:pt x="666750" y="681038"/>
                </a:cubicBezTo>
                <a:cubicBezTo>
                  <a:pt x="732538" y="698981"/>
                  <a:pt x="678666" y="681835"/>
                  <a:pt x="733425" y="700088"/>
                </a:cubicBezTo>
                <a:cubicBezTo>
                  <a:pt x="738855" y="701898"/>
                  <a:pt x="742593" y="707053"/>
                  <a:pt x="747712" y="709613"/>
                </a:cubicBezTo>
                <a:cubicBezTo>
                  <a:pt x="755319" y="713416"/>
                  <a:pt x="773937" y="717106"/>
                  <a:pt x="781050" y="719138"/>
                </a:cubicBezTo>
                <a:cubicBezTo>
                  <a:pt x="785877" y="720517"/>
                  <a:pt x="790575" y="722313"/>
                  <a:pt x="795337" y="723900"/>
                </a:cubicBezTo>
                <a:cubicBezTo>
                  <a:pt x="798512" y="728663"/>
                  <a:pt x="800008" y="735154"/>
                  <a:pt x="804862" y="738188"/>
                </a:cubicBezTo>
                <a:cubicBezTo>
                  <a:pt x="823928" y="750104"/>
                  <a:pt x="831048" y="744136"/>
                  <a:pt x="847725" y="752475"/>
                </a:cubicBezTo>
                <a:cubicBezTo>
                  <a:pt x="875758" y="766491"/>
                  <a:pt x="860037" y="759753"/>
                  <a:pt x="895350" y="771525"/>
                </a:cubicBezTo>
                <a:lnTo>
                  <a:pt x="909637" y="776288"/>
                </a:lnTo>
                <a:cubicBezTo>
                  <a:pt x="914400" y="777876"/>
                  <a:pt x="919435" y="778805"/>
                  <a:pt x="923925" y="781050"/>
                </a:cubicBezTo>
                <a:cubicBezTo>
                  <a:pt x="930275" y="784225"/>
                  <a:pt x="936383" y="787938"/>
                  <a:pt x="942975" y="790575"/>
                </a:cubicBezTo>
                <a:cubicBezTo>
                  <a:pt x="952297" y="794304"/>
                  <a:pt x="962025" y="796925"/>
                  <a:pt x="971550" y="800100"/>
                </a:cubicBezTo>
                <a:lnTo>
                  <a:pt x="1042987" y="823913"/>
                </a:lnTo>
                <a:lnTo>
                  <a:pt x="1057275" y="828675"/>
                </a:lnTo>
                <a:cubicBezTo>
                  <a:pt x="1062037" y="830262"/>
                  <a:pt x="1066639" y="832454"/>
                  <a:pt x="1071562" y="833438"/>
                </a:cubicBezTo>
                <a:cubicBezTo>
                  <a:pt x="1079500" y="835025"/>
                  <a:pt x="1087403" y="836793"/>
                  <a:pt x="1095375" y="838200"/>
                </a:cubicBezTo>
                <a:lnTo>
                  <a:pt x="1152525" y="847725"/>
                </a:lnTo>
                <a:cubicBezTo>
                  <a:pt x="1161341" y="846122"/>
                  <a:pt x="1206012" y="845160"/>
                  <a:pt x="1219200" y="828675"/>
                </a:cubicBezTo>
                <a:cubicBezTo>
                  <a:pt x="1222336" y="824755"/>
                  <a:pt x="1222375" y="819150"/>
                  <a:pt x="1223962" y="814388"/>
                </a:cubicBezTo>
                <a:cubicBezTo>
                  <a:pt x="1225550" y="787400"/>
                  <a:pt x="1226383" y="760358"/>
                  <a:pt x="1228725" y="733425"/>
                </a:cubicBezTo>
                <a:cubicBezTo>
                  <a:pt x="1229562" y="723805"/>
                  <a:pt x="1233487" y="714506"/>
                  <a:pt x="1233487" y="704850"/>
                </a:cubicBezTo>
                <a:cubicBezTo>
                  <a:pt x="1233487" y="695194"/>
                  <a:pt x="1234338" y="684133"/>
                  <a:pt x="1228725" y="676275"/>
                </a:cubicBezTo>
                <a:cubicBezTo>
                  <a:pt x="1224921" y="670949"/>
                  <a:pt x="1215969" y="673311"/>
                  <a:pt x="1209675" y="671513"/>
                </a:cubicBezTo>
                <a:cubicBezTo>
                  <a:pt x="1204848" y="670134"/>
                  <a:pt x="1199877" y="668995"/>
                  <a:pt x="1195387" y="666750"/>
                </a:cubicBezTo>
                <a:cubicBezTo>
                  <a:pt x="1190268" y="664190"/>
                  <a:pt x="1186361" y="659480"/>
                  <a:pt x="1181100" y="657225"/>
                </a:cubicBezTo>
                <a:cubicBezTo>
                  <a:pt x="1175084" y="654647"/>
                  <a:pt x="1168319" y="654344"/>
                  <a:pt x="1162050" y="652463"/>
                </a:cubicBezTo>
                <a:cubicBezTo>
                  <a:pt x="1152433" y="649578"/>
                  <a:pt x="1143320" y="644907"/>
                  <a:pt x="1133475" y="642938"/>
                </a:cubicBezTo>
                <a:cubicBezTo>
                  <a:pt x="1125537" y="641350"/>
                  <a:pt x="1117472" y="640305"/>
                  <a:pt x="1109662" y="638175"/>
                </a:cubicBezTo>
                <a:cubicBezTo>
                  <a:pt x="1052245" y="622515"/>
                  <a:pt x="1112338" y="632556"/>
                  <a:pt x="1042987" y="623888"/>
                </a:cubicBezTo>
                <a:cubicBezTo>
                  <a:pt x="1038225" y="622300"/>
                  <a:pt x="1033570" y="620343"/>
                  <a:pt x="1028700" y="619125"/>
                </a:cubicBezTo>
                <a:cubicBezTo>
                  <a:pt x="1004446" y="613062"/>
                  <a:pt x="988682" y="612562"/>
                  <a:pt x="962025" y="609600"/>
                </a:cubicBezTo>
                <a:cubicBezTo>
                  <a:pt x="931370" y="599383"/>
                  <a:pt x="963490" y="609051"/>
                  <a:pt x="909637" y="600075"/>
                </a:cubicBezTo>
                <a:cubicBezTo>
                  <a:pt x="863659" y="592412"/>
                  <a:pt x="870243" y="593294"/>
                  <a:pt x="833437" y="581025"/>
                </a:cubicBezTo>
                <a:cubicBezTo>
                  <a:pt x="825758" y="578465"/>
                  <a:pt x="817478" y="578226"/>
                  <a:pt x="809625" y="576263"/>
                </a:cubicBezTo>
                <a:cubicBezTo>
                  <a:pt x="804755" y="575045"/>
                  <a:pt x="800100" y="573088"/>
                  <a:pt x="795337" y="571500"/>
                </a:cubicBezTo>
                <a:cubicBezTo>
                  <a:pt x="777973" y="519403"/>
                  <a:pt x="805666" y="598311"/>
                  <a:pt x="781050" y="542925"/>
                </a:cubicBezTo>
                <a:cubicBezTo>
                  <a:pt x="774425" y="528020"/>
                  <a:pt x="770720" y="511131"/>
                  <a:pt x="766762" y="495300"/>
                </a:cubicBezTo>
                <a:cubicBezTo>
                  <a:pt x="768350" y="476250"/>
                  <a:pt x="769291" y="457135"/>
                  <a:pt x="771525" y="438150"/>
                </a:cubicBezTo>
                <a:cubicBezTo>
                  <a:pt x="775427" y="404984"/>
                  <a:pt x="774871" y="424765"/>
                  <a:pt x="781050" y="400050"/>
                </a:cubicBezTo>
                <a:cubicBezTo>
                  <a:pt x="783013" y="392197"/>
                  <a:pt x="783682" y="384047"/>
                  <a:pt x="785812" y="376238"/>
                </a:cubicBezTo>
                <a:cubicBezTo>
                  <a:pt x="785817" y="376220"/>
                  <a:pt x="797716" y="340528"/>
                  <a:pt x="800100" y="333375"/>
                </a:cubicBezTo>
                <a:lnTo>
                  <a:pt x="814387" y="290513"/>
                </a:lnTo>
                <a:cubicBezTo>
                  <a:pt x="815975" y="285750"/>
                  <a:pt x="816365" y="280402"/>
                  <a:pt x="819150" y="276225"/>
                </a:cubicBezTo>
                <a:lnTo>
                  <a:pt x="828675" y="261938"/>
                </a:lnTo>
                <a:cubicBezTo>
                  <a:pt x="830262" y="257175"/>
                  <a:pt x="831192" y="252140"/>
                  <a:pt x="833437" y="247650"/>
                </a:cubicBezTo>
                <a:cubicBezTo>
                  <a:pt x="835997" y="242531"/>
                  <a:pt x="840637" y="238593"/>
                  <a:pt x="842962" y="233363"/>
                </a:cubicBezTo>
                <a:cubicBezTo>
                  <a:pt x="847040" y="224188"/>
                  <a:pt x="852487" y="204788"/>
                  <a:pt x="852487" y="204788"/>
                </a:cubicBezTo>
                <a:cubicBezTo>
                  <a:pt x="850900" y="180975"/>
                  <a:pt x="851100" y="156976"/>
                  <a:pt x="847725" y="133350"/>
                </a:cubicBezTo>
                <a:cubicBezTo>
                  <a:pt x="846305" y="123411"/>
                  <a:pt x="840842" y="114461"/>
                  <a:pt x="838200" y="104775"/>
                </a:cubicBezTo>
                <a:cubicBezTo>
                  <a:pt x="836070" y="96966"/>
                  <a:pt x="835567" y="88772"/>
                  <a:pt x="833437" y="80963"/>
                </a:cubicBezTo>
                <a:cubicBezTo>
                  <a:pt x="830795" y="71277"/>
                  <a:pt x="832266" y="57957"/>
                  <a:pt x="823912" y="52388"/>
                </a:cubicBezTo>
                <a:cubicBezTo>
                  <a:pt x="819150" y="49213"/>
                  <a:pt x="814855" y="45188"/>
                  <a:pt x="809625" y="42863"/>
                </a:cubicBezTo>
                <a:cubicBezTo>
                  <a:pt x="800450" y="38785"/>
                  <a:pt x="790575" y="36513"/>
                  <a:pt x="781050" y="33338"/>
                </a:cubicBezTo>
                <a:lnTo>
                  <a:pt x="766762" y="28575"/>
                </a:lnTo>
                <a:cubicBezTo>
                  <a:pt x="766758" y="28574"/>
                  <a:pt x="738190" y="19052"/>
                  <a:pt x="738187" y="19050"/>
                </a:cubicBezTo>
                <a:cubicBezTo>
                  <a:pt x="727589" y="11984"/>
                  <a:pt x="722431" y="6735"/>
                  <a:pt x="709612" y="4763"/>
                </a:cubicBezTo>
                <a:cubicBezTo>
                  <a:pt x="693843" y="2337"/>
                  <a:pt x="677862" y="1588"/>
                  <a:pt x="661987" y="0"/>
                </a:cubicBezTo>
                <a:cubicBezTo>
                  <a:pt x="630044" y="10648"/>
                  <a:pt x="642392" y="5034"/>
                  <a:pt x="633412" y="4763"/>
                </a:cubicBezTo>
                <a:close/>
              </a:path>
            </a:pathLst>
          </a:custGeom>
          <a:solidFill>
            <a:srgbClr val="92D050">
              <a:alpha val="2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CO1989den_NoVisu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21" name="Picture 20" descr="CO1990den_NoVisu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22" name="Picture 21" descr="CO1991den_NoVisu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23" name="Picture 22" descr="CO1994den_NoVisu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24" name="Picture 23" descr="CO1995den_NoVisua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25" name="Picture 24" descr="CO1996den_NoVisua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26" name="Picture 25" descr="CO1998den_NoVisua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27" name="Picture 26" descr="CO1999den_NoVisual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28" name="Picture 27" descr="CO2000den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29" name="Picture 28" descr="CO2001den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30" name="Picture 29" descr="CO2002den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31" name="Picture 30" descr="CO2003den_ModifiedLeg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32" name="Picture 31" descr="CO2003den_NoLeg2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34" name="Picture 33" descr="CO2004den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35" name="Picture 34" descr="CO2005den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36" name="Picture 35" descr="CO2006den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37" name="Picture 36" descr="CO2007den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38" name="Picture 37" descr="CO2008den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41" name="Picture 40" descr="CO2009den_NoFRP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48" name="Picture 47" descr="CO2010den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49" name="Picture 48" descr="CO2011den_NoFRP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52" name="Picture 51" descr="CO2012den_NoFRP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304800" y="95250"/>
            <a:ext cx="3200400" cy="4295775"/>
            <a:chOff x="457200" y="76200"/>
            <a:chExt cx="3200400" cy="4295775"/>
          </a:xfrm>
        </p:grpSpPr>
        <p:sp>
          <p:nvSpPr>
            <p:cNvPr id="39" name="Freeform 38"/>
            <p:cNvSpPr/>
            <p:nvPr/>
          </p:nvSpPr>
          <p:spPr>
            <a:xfrm>
              <a:off x="1119188" y="164307"/>
              <a:ext cx="1321457" cy="888206"/>
            </a:xfrm>
            <a:custGeom>
              <a:avLst/>
              <a:gdLst>
                <a:gd name="connsiteX0" fmla="*/ 652462 w 1321457"/>
                <a:gd name="connsiteY0" fmla="*/ 2381 h 888206"/>
                <a:gd name="connsiteX1" fmla="*/ 700087 w 1321457"/>
                <a:gd name="connsiteY1" fmla="*/ 11906 h 888206"/>
                <a:gd name="connsiteX2" fmla="*/ 714375 w 1321457"/>
                <a:gd name="connsiteY2" fmla="*/ 16668 h 888206"/>
                <a:gd name="connsiteX3" fmla="*/ 742950 w 1321457"/>
                <a:gd name="connsiteY3" fmla="*/ 21431 h 888206"/>
                <a:gd name="connsiteX4" fmla="*/ 757237 w 1321457"/>
                <a:gd name="connsiteY4" fmla="*/ 26193 h 888206"/>
                <a:gd name="connsiteX5" fmla="*/ 776287 w 1321457"/>
                <a:gd name="connsiteY5" fmla="*/ 30956 h 888206"/>
                <a:gd name="connsiteX6" fmla="*/ 804862 w 1321457"/>
                <a:gd name="connsiteY6" fmla="*/ 40481 h 888206"/>
                <a:gd name="connsiteX7" fmla="*/ 819150 w 1321457"/>
                <a:gd name="connsiteY7" fmla="*/ 45243 h 888206"/>
                <a:gd name="connsiteX8" fmla="*/ 838200 w 1321457"/>
                <a:gd name="connsiteY8" fmla="*/ 50006 h 888206"/>
                <a:gd name="connsiteX9" fmla="*/ 866775 w 1321457"/>
                <a:gd name="connsiteY9" fmla="*/ 59531 h 888206"/>
                <a:gd name="connsiteX10" fmla="*/ 909637 w 1321457"/>
                <a:gd name="connsiteY10" fmla="*/ 73818 h 888206"/>
                <a:gd name="connsiteX11" fmla="*/ 928687 w 1321457"/>
                <a:gd name="connsiteY11" fmla="*/ 83343 h 888206"/>
                <a:gd name="connsiteX12" fmla="*/ 962025 w 1321457"/>
                <a:gd name="connsiteY12" fmla="*/ 92868 h 888206"/>
                <a:gd name="connsiteX13" fmla="*/ 1004887 w 1321457"/>
                <a:gd name="connsiteY13" fmla="*/ 107156 h 888206"/>
                <a:gd name="connsiteX14" fmla="*/ 1019175 w 1321457"/>
                <a:gd name="connsiteY14" fmla="*/ 111918 h 888206"/>
                <a:gd name="connsiteX15" fmla="*/ 1038225 w 1321457"/>
                <a:gd name="connsiteY15" fmla="*/ 116681 h 888206"/>
                <a:gd name="connsiteX16" fmla="*/ 1052512 w 1321457"/>
                <a:gd name="connsiteY16" fmla="*/ 121443 h 888206"/>
                <a:gd name="connsiteX17" fmla="*/ 1085850 w 1321457"/>
                <a:gd name="connsiteY17" fmla="*/ 126206 h 888206"/>
                <a:gd name="connsiteX18" fmla="*/ 1128712 w 1321457"/>
                <a:gd name="connsiteY18" fmla="*/ 135731 h 888206"/>
                <a:gd name="connsiteX19" fmla="*/ 1143000 w 1321457"/>
                <a:gd name="connsiteY19" fmla="*/ 140493 h 888206"/>
                <a:gd name="connsiteX20" fmla="*/ 1162050 w 1321457"/>
                <a:gd name="connsiteY20" fmla="*/ 145256 h 888206"/>
                <a:gd name="connsiteX21" fmla="*/ 1190625 w 1321457"/>
                <a:gd name="connsiteY21" fmla="*/ 154781 h 888206"/>
                <a:gd name="connsiteX22" fmla="*/ 1209675 w 1321457"/>
                <a:gd name="connsiteY22" fmla="*/ 159543 h 888206"/>
                <a:gd name="connsiteX23" fmla="*/ 1252537 w 1321457"/>
                <a:gd name="connsiteY23" fmla="*/ 173831 h 888206"/>
                <a:gd name="connsiteX24" fmla="*/ 1266825 w 1321457"/>
                <a:gd name="connsiteY24" fmla="*/ 178593 h 888206"/>
                <a:gd name="connsiteX25" fmla="*/ 1304925 w 1321457"/>
                <a:gd name="connsiteY25" fmla="*/ 221456 h 888206"/>
                <a:gd name="connsiteX26" fmla="*/ 1309687 w 1321457"/>
                <a:gd name="connsiteY26" fmla="*/ 359568 h 888206"/>
                <a:gd name="connsiteX27" fmla="*/ 1295400 w 1321457"/>
                <a:gd name="connsiteY27" fmla="*/ 407193 h 888206"/>
                <a:gd name="connsiteX28" fmla="*/ 1281112 w 1321457"/>
                <a:gd name="connsiteY28" fmla="*/ 421481 h 888206"/>
                <a:gd name="connsiteX29" fmla="*/ 1276350 w 1321457"/>
                <a:gd name="connsiteY29" fmla="*/ 435768 h 888206"/>
                <a:gd name="connsiteX30" fmla="*/ 1228725 w 1321457"/>
                <a:gd name="connsiteY30" fmla="*/ 473868 h 888206"/>
                <a:gd name="connsiteX31" fmla="*/ 1200150 w 1321457"/>
                <a:gd name="connsiteY31" fmla="*/ 483393 h 888206"/>
                <a:gd name="connsiteX32" fmla="*/ 1185862 w 1321457"/>
                <a:gd name="connsiteY32" fmla="*/ 488156 h 888206"/>
                <a:gd name="connsiteX33" fmla="*/ 1171575 w 1321457"/>
                <a:gd name="connsiteY33" fmla="*/ 483393 h 888206"/>
                <a:gd name="connsiteX34" fmla="*/ 1152525 w 1321457"/>
                <a:gd name="connsiteY34" fmla="*/ 478631 h 888206"/>
                <a:gd name="connsiteX35" fmla="*/ 1119187 w 1321457"/>
                <a:gd name="connsiteY35" fmla="*/ 464343 h 888206"/>
                <a:gd name="connsiteX36" fmla="*/ 1042987 w 1321457"/>
                <a:gd name="connsiteY36" fmla="*/ 469106 h 888206"/>
                <a:gd name="connsiteX37" fmla="*/ 1023937 w 1321457"/>
                <a:gd name="connsiteY37" fmla="*/ 497681 h 888206"/>
                <a:gd name="connsiteX38" fmla="*/ 1014412 w 1321457"/>
                <a:gd name="connsiteY38" fmla="*/ 535781 h 888206"/>
                <a:gd name="connsiteX39" fmla="*/ 1004887 w 1321457"/>
                <a:gd name="connsiteY39" fmla="*/ 564356 h 888206"/>
                <a:gd name="connsiteX40" fmla="*/ 1000125 w 1321457"/>
                <a:gd name="connsiteY40" fmla="*/ 583406 h 888206"/>
                <a:gd name="connsiteX41" fmla="*/ 985837 w 1321457"/>
                <a:gd name="connsiteY41" fmla="*/ 626268 h 888206"/>
                <a:gd name="connsiteX42" fmla="*/ 981075 w 1321457"/>
                <a:gd name="connsiteY42" fmla="*/ 645318 h 888206"/>
                <a:gd name="connsiteX43" fmla="*/ 976312 w 1321457"/>
                <a:gd name="connsiteY43" fmla="*/ 659606 h 888206"/>
                <a:gd name="connsiteX44" fmla="*/ 971550 w 1321457"/>
                <a:gd name="connsiteY44" fmla="*/ 678656 h 888206"/>
                <a:gd name="connsiteX45" fmla="*/ 962025 w 1321457"/>
                <a:gd name="connsiteY45" fmla="*/ 707231 h 888206"/>
                <a:gd name="connsiteX46" fmla="*/ 952500 w 1321457"/>
                <a:gd name="connsiteY46" fmla="*/ 721518 h 888206"/>
                <a:gd name="connsiteX47" fmla="*/ 942975 w 1321457"/>
                <a:gd name="connsiteY47" fmla="*/ 769143 h 888206"/>
                <a:gd name="connsiteX48" fmla="*/ 928687 w 1321457"/>
                <a:gd name="connsiteY48" fmla="*/ 873918 h 888206"/>
                <a:gd name="connsiteX49" fmla="*/ 919162 w 1321457"/>
                <a:gd name="connsiteY49" fmla="*/ 888206 h 888206"/>
                <a:gd name="connsiteX50" fmla="*/ 871537 w 1321457"/>
                <a:gd name="connsiteY50" fmla="*/ 883443 h 888206"/>
                <a:gd name="connsiteX51" fmla="*/ 842962 w 1321457"/>
                <a:gd name="connsiteY51" fmla="*/ 869156 h 888206"/>
                <a:gd name="connsiteX52" fmla="*/ 814387 w 1321457"/>
                <a:gd name="connsiteY52" fmla="*/ 859631 h 888206"/>
                <a:gd name="connsiteX53" fmla="*/ 800100 w 1321457"/>
                <a:gd name="connsiteY53" fmla="*/ 854868 h 888206"/>
                <a:gd name="connsiteX54" fmla="*/ 766762 w 1321457"/>
                <a:gd name="connsiteY54" fmla="*/ 850106 h 888206"/>
                <a:gd name="connsiteX55" fmla="*/ 738187 w 1321457"/>
                <a:gd name="connsiteY55" fmla="*/ 845343 h 888206"/>
                <a:gd name="connsiteX56" fmla="*/ 671512 w 1321457"/>
                <a:gd name="connsiteY56" fmla="*/ 831056 h 888206"/>
                <a:gd name="connsiteX57" fmla="*/ 628650 w 1321457"/>
                <a:gd name="connsiteY57" fmla="*/ 816768 h 888206"/>
                <a:gd name="connsiteX58" fmla="*/ 609600 w 1321457"/>
                <a:gd name="connsiteY58" fmla="*/ 812006 h 888206"/>
                <a:gd name="connsiteX59" fmla="*/ 595312 w 1321457"/>
                <a:gd name="connsiteY59" fmla="*/ 807243 h 888206"/>
                <a:gd name="connsiteX60" fmla="*/ 557212 w 1321457"/>
                <a:gd name="connsiteY60" fmla="*/ 797718 h 888206"/>
                <a:gd name="connsiteX61" fmla="*/ 528637 w 1321457"/>
                <a:gd name="connsiteY61" fmla="*/ 788193 h 888206"/>
                <a:gd name="connsiteX62" fmla="*/ 514350 w 1321457"/>
                <a:gd name="connsiteY62" fmla="*/ 783431 h 888206"/>
                <a:gd name="connsiteX63" fmla="*/ 495300 w 1321457"/>
                <a:gd name="connsiteY63" fmla="*/ 773906 h 888206"/>
                <a:gd name="connsiteX64" fmla="*/ 466725 w 1321457"/>
                <a:gd name="connsiteY64" fmla="*/ 769143 h 888206"/>
                <a:gd name="connsiteX65" fmla="*/ 442912 w 1321457"/>
                <a:gd name="connsiteY65" fmla="*/ 764381 h 888206"/>
                <a:gd name="connsiteX66" fmla="*/ 414337 w 1321457"/>
                <a:gd name="connsiteY66" fmla="*/ 754856 h 888206"/>
                <a:gd name="connsiteX67" fmla="*/ 381000 w 1321457"/>
                <a:gd name="connsiteY67" fmla="*/ 745331 h 888206"/>
                <a:gd name="connsiteX68" fmla="*/ 347662 w 1321457"/>
                <a:gd name="connsiteY68" fmla="*/ 731043 h 888206"/>
                <a:gd name="connsiteX69" fmla="*/ 304800 w 1321457"/>
                <a:gd name="connsiteY69" fmla="*/ 702468 h 888206"/>
                <a:gd name="connsiteX70" fmla="*/ 290512 w 1321457"/>
                <a:gd name="connsiteY70" fmla="*/ 692943 h 888206"/>
                <a:gd name="connsiteX71" fmla="*/ 276225 w 1321457"/>
                <a:gd name="connsiteY71" fmla="*/ 688181 h 888206"/>
                <a:gd name="connsiteX72" fmla="*/ 257175 w 1321457"/>
                <a:gd name="connsiteY72" fmla="*/ 678656 h 888206"/>
                <a:gd name="connsiteX73" fmla="*/ 228600 w 1321457"/>
                <a:gd name="connsiteY73" fmla="*/ 669131 h 888206"/>
                <a:gd name="connsiteX74" fmla="*/ 190500 w 1321457"/>
                <a:gd name="connsiteY74" fmla="*/ 635793 h 888206"/>
                <a:gd name="connsiteX75" fmla="*/ 161925 w 1321457"/>
                <a:gd name="connsiteY75" fmla="*/ 626268 h 888206"/>
                <a:gd name="connsiteX76" fmla="*/ 142875 w 1321457"/>
                <a:gd name="connsiteY76" fmla="*/ 607218 h 888206"/>
                <a:gd name="connsiteX77" fmla="*/ 114300 w 1321457"/>
                <a:gd name="connsiteY77" fmla="*/ 588168 h 888206"/>
                <a:gd name="connsiteX78" fmla="*/ 80962 w 1321457"/>
                <a:gd name="connsiteY78" fmla="*/ 554831 h 888206"/>
                <a:gd name="connsiteX79" fmla="*/ 66675 w 1321457"/>
                <a:gd name="connsiteY79" fmla="*/ 545306 h 888206"/>
                <a:gd name="connsiteX80" fmla="*/ 47625 w 1321457"/>
                <a:gd name="connsiteY80" fmla="*/ 516731 h 888206"/>
                <a:gd name="connsiteX81" fmla="*/ 33337 w 1321457"/>
                <a:gd name="connsiteY81" fmla="*/ 502443 h 888206"/>
                <a:gd name="connsiteX82" fmla="*/ 14287 w 1321457"/>
                <a:gd name="connsiteY82" fmla="*/ 473868 h 888206"/>
                <a:gd name="connsiteX83" fmla="*/ 0 w 1321457"/>
                <a:gd name="connsiteY83" fmla="*/ 397668 h 888206"/>
                <a:gd name="connsiteX84" fmla="*/ 9525 w 1321457"/>
                <a:gd name="connsiteY84" fmla="*/ 359568 h 888206"/>
                <a:gd name="connsiteX85" fmla="*/ 19050 w 1321457"/>
                <a:gd name="connsiteY85" fmla="*/ 345281 h 888206"/>
                <a:gd name="connsiteX86" fmla="*/ 23812 w 1321457"/>
                <a:gd name="connsiteY86" fmla="*/ 330993 h 888206"/>
                <a:gd name="connsiteX87" fmla="*/ 33337 w 1321457"/>
                <a:gd name="connsiteY87" fmla="*/ 316706 h 888206"/>
                <a:gd name="connsiteX88" fmla="*/ 61912 w 1321457"/>
                <a:gd name="connsiteY88" fmla="*/ 302418 h 888206"/>
                <a:gd name="connsiteX89" fmla="*/ 104775 w 1321457"/>
                <a:gd name="connsiteY89" fmla="*/ 269081 h 888206"/>
                <a:gd name="connsiteX90" fmla="*/ 133350 w 1321457"/>
                <a:gd name="connsiteY90" fmla="*/ 254793 h 888206"/>
                <a:gd name="connsiteX91" fmla="*/ 152400 w 1321457"/>
                <a:gd name="connsiteY91" fmla="*/ 245268 h 888206"/>
                <a:gd name="connsiteX92" fmla="*/ 171450 w 1321457"/>
                <a:gd name="connsiteY92" fmla="*/ 230981 h 888206"/>
                <a:gd name="connsiteX93" fmla="*/ 204787 w 1321457"/>
                <a:gd name="connsiteY93" fmla="*/ 216693 h 888206"/>
                <a:gd name="connsiteX94" fmla="*/ 219075 w 1321457"/>
                <a:gd name="connsiteY94" fmla="*/ 207168 h 888206"/>
                <a:gd name="connsiteX95" fmla="*/ 238125 w 1321457"/>
                <a:gd name="connsiteY95" fmla="*/ 202406 h 888206"/>
                <a:gd name="connsiteX96" fmla="*/ 266700 w 1321457"/>
                <a:gd name="connsiteY96" fmla="*/ 192881 h 888206"/>
                <a:gd name="connsiteX97" fmla="*/ 304800 w 1321457"/>
                <a:gd name="connsiteY97" fmla="*/ 183356 h 888206"/>
                <a:gd name="connsiteX98" fmla="*/ 347662 w 1321457"/>
                <a:gd name="connsiteY98" fmla="*/ 164306 h 888206"/>
                <a:gd name="connsiteX99" fmla="*/ 390525 w 1321457"/>
                <a:gd name="connsiteY99" fmla="*/ 150018 h 888206"/>
                <a:gd name="connsiteX100" fmla="*/ 433387 w 1321457"/>
                <a:gd name="connsiteY100" fmla="*/ 135731 h 888206"/>
                <a:gd name="connsiteX101" fmla="*/ 447675 w 1321457"/>
                <a:gd name="connsiteY101" fmla="*/ 126206 h 888206"/>
                <a:gd name="connsiteX102" fmla="*/ 466725 w 1321457"/>
                <a:gd name="connsiteY102" fmla="*/ 121443 h 888206"/>
                <a:gd name="connsiteX103" fmla="*/ 481012 w 1321457"/>
                <a:gd name="connsiteY103" fmla="*/ 116681 h 888206"/>
                <a:gd name="connsiteX104" fmla="*/ 509587 w 1321457"/>
                <a:gd name="connsiteY104" fmla="*/ 97631 h 888206"/>
                <a:gd name="connsiteX105" fmla="*/ 523875 w 1321457"/>
                <a:gd name="connsiteY105" fmla="*/ 88106 h 888206"/>
                <a:gd name="connsiteX106" fmla="*/ 552450 w 1321457"/>
                <a:gd name="connsiteY106" fmla="*/ 73818 h 888206"/>
                <a:gd name="connsiteX107" fmla="*/ 571500 w 1321457"/>
                <a:gd name="connsiteY107" fmla="*/ 59531 h 888206"/>
                <a:gd name="connsiteX108" fmla="*/ 600075 w 1321457"/>
                <a:gd name="connsiteY108" fmla="*/ 50006 h 888206"/>
                <a:gd name="connsiteX109" fmla="*/ 628650 w 1321457"/>
                <a:gd name="connsiteY109" fmla="*/ 30956 h 888206"/>
                <a:gd name="connsiteX110" fmla="*/ 642937 w 1321457"/>
                <a:gd name="connsiteY110" fmla="*/ 26193 h 888206"/>
                <a:gd name="connsiteX111" fmla="*/ 652462 w 1321457"/>
                <a:gd name="connsiteY111" fmla="*/ 2381 h 88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321457" h="888206">
                  <a:moveTo>
                    <a:pt x="652462" y="2381"/>
                  </a:moveTo>
                  <a:cubicBezTo>
                    <a:pt x="661987" y="0"/>
                    <a:pt x="680186" y="6220"/>
                    <a:pt x="700087" y="11906"/>
                  </a:cubicBezTo>
                  <a:cubicBezTo>
                    <a:pt x="704914" y="13285"/>
                    <a:pt x="709474" y="15579"/>
                    <a:pt x="714375" y="16668"/>
                  </a:cubicBezTo>
                  <a:cubicBezTo>
                    <a:pt x="723801" y="18763"/>
                    <a:pt x="733524" y="19336"/>
                    <a:pt x="742950" y="21431"/>
                  </a:cubicBezTo>
                  <a:cubicBezTo>
                    <a:pt x="747850" y="22520"/>
                    <a:pt x="752410" y="24814"/>
                    <a:pt x="757237" y="26193"/>
                  </a:cubicBezTo>
                  <a:cubicBezTo>
                    <a:pt x="763531" y="27991"/>
                    <a:pt x="770018" y="29075"/>
                    <a:pt x="776287" y="30956"/>
                  </a:cubicBezTo>
                  <a:cubicBezTo>
                    <a:pt x="785904" y="33841"/>
                    <a:pt x="795337" y="37306"/>
                    <a:pt x="804862" y="40481"/>
                  </a:cubicBezTo>
                  <a:cubicBezTo>
                    <a:pt x="809625" y="42068"/>
                    <a:pt x="814280" y="44025"/>
                    <a:pt x="819150" y="45243"/>
                  </a:cubicBezTo>
                  <a:cubicBezTo>
                    <a:pt x="825500" y="46831"/>
                    <a:pt x="831931" y="48125"/>
                    <a:pt x="838200" y="50006"/>
                  </a:cubicBezTo>
                  <a:cubicBezTo>
                    <a:pt x="847817" y="52891"/>
                    <a:pt x="857250" y="56356"/>
                    <a:pt x="866775" y="59531"/>
                  </a:cubicBezTo>
                  <a:lnTo>
                    <a:pt x="909637" y="73818"/>
                  </a:lnTo>
                  <a:cubicBezTo>
                    <a:pt x="916372" y="76063"/>
                    <a:pt x="922162" y="80546"/>
                    <a:pt x="928687" y="83343"/>
                  </a:cubicBezTo>
                  <a:cubicBezTo>
                    <a:pt x="941142" y="88681"/>
                    <a:pt x="948590" y="88838"/>
                    <a:pt x="962025" y="92868"/>
                  </a:cubicBezTo>
                  <a:cubicBezTo>
                    <a:pt x="962092" y="92888"/>
                    <a:pt x="997710" y="104764"/>
                    <a:pt x="1004887" y="107156"/>
                  </a:cubicBezTo>
                  <a:cubicBezTo>
                    <a:pt x="1009650" y="108744"/>
                    <a:pt x="1014305" y="110700"/>
                    <a:pt x="1019175" y="111918"/>
                  </a:cubicBezTo>
                  <a:cubicBezTo>
                    <a:pt x="1025525" y="113506"/>
                    <a:pt x="1031931" y="114883"/>
                    <a:pt x="1038225" y="116681"/>
                  </a:cubicBezTo>
                  <a:cubicBezTo>
                    <a:pt x="1043052" y="118060"/>
                    <a:pt x="1047590" y="120459"/>
                    <a:pt x="1052512" y="121443"/>
                  </a:cubicBezTo>
                  <a:cubicBezTo>
                    <a:pt x="1063520" y="123645"/>
                    <a:pt x="1074737" y="124618"/>
                    <a:pt x="1085850" y="126206"/>
                  </a:cubicBezTo>
                  <a:cubicBezTo>
                    <a:pt x="1118011" y="136926"/>
                    <a:pt x="1078425" y="124556"/>
                    <a:pt x="1128712" y="135731"/>
                  </a:cubicBezTo>
                  <a:cubicBezTo>
                    <a:pt x="1133613" y="136820"/>
                    <a:pt x="1138173" y="139114"/>
                    <a:pt x="1143000" y="140493"/>
                  </a:cubicBezTo>
                  <a:cubicBezTo>
                    <a:pt x="1149294" y="142291"/>
                    <a:pt x="1155781" y="143375"/>
                    <a:pt x="1162050" y="145256"/>
                  </a:cubicBezTo>
                  <a:cubicBezTo>
                    <a:pt x="1171667" y="148141"/>
                    <a:pt x="1180884" y="152346"/>
                    <a:pt x="1190625" y="154781"/>
                  </a:cubicBezTo>
                  <a:cubicBezTo>
                    <a:pt x="1196975" y="156368"/>
                    <a:pt x="1203406" y="157662"/>
                    <a:pt x="1209675" y="159543"/>
                  </a:cubicBezTo>
                  <a:cubicBezTo>
                    <a:pt x="1209742" y="159563"/>
                    <a:pt x="1245360" y="171439"/>
                    <a:pt x="1252537" y="173831"/>
                  </a:cubicBezTo>
                  <a:lnTo>
                    <a:pt x="1266825" y="178593"/>
                  </a:lnTo>
                  <a:cubicBezTo>
                    <a:pt x="1299447" y="211215"/>
                    <a:pt x="1287928" y="195960"/>
                    <a:pt x="1304925" y="221456"/>
                  </a:cubicBezTo>
                  <a:cubicBezTo>
                    <a:pt x="1321457" y="287583"/>
                    <a:pt x="1317846" y="257575"/>
                    <a:pt x="1309687" y="359568"/>
                  </a:cubicBezTo>
                  <a:cubicBezTo>
                    <a:pt x="1309124" y="366607"/>
                    <a:pt x="1296819" y="405774"/>
                    <a:pt x="1295400" y="407193"/>
                  </a:cubicBezTo>
                  <a:lnTo>
                    <a:pt x="1281112" y="421481"/>
                  </a:lnTo>
                  <a:cubicBezTo>
                    <a:pt x="1279525" y="426243"/>
                    <a:pt x="1278788" y="431380"/>
                    <a:pt x="1276350" y="435768"/>
                  </a:cubicBezTo>
                  <a:cubicBezTo>
                    <a:pt x="1256766" y="471019"/>
                    <a:pt x="1263743" y="462195"/>
                    <a:pt x="1228725" y="473868"/>
                  </a:cubicBezTo>
                  <a:lnTo>
                    <a:pt x="1200150" y="483393"/>
                  </a:lnTo>
                  <a:lnTo>
                    <a:pt x="1185862" y="488156"/>
                  </a:lnTo>
                  <a:cubicBezTo>
                    <a:pt x="1181100" y="486568"/>
                    <a:pt x="1176402" y="484772"/>
                    <a:pt x="1171575" y="483393"/>
                  </a:cubicBezTo>
                  <a:cubicBezTo>
                    <a:pt x="1165281" y="481595"/>
                    <a:pt x="1158541" y="481209"/>
                    <a:pt x="1152525" y="478631"/>
                  </a:cubicBezTo>
                  <a:cubicBezTo>
                    <a:pt x="1106472" y="458895"/>
                    <a:pt x="1173887" y="478019"/>
                    <a:pt x="1119187" y="464343"/>
                  </a:cubicBezTo>
                  <a:lnTo>
                    <a:pt x="1042987" y="469106"/>
                  </a:lnTo>
                  <a:cubicBezTo>
                    <a:pt x="1032182" y="472888"/>
                    <a:pt x="1023937" y="497681"/>
                    <a:pt x="1023937" y="497681"/>
                  </a:cubicBezTo>
                  <a:cubicBezTo>
                    <a:pt x="1009485" y="541039"/>
                    <a:pt x="1031657" y="472551"/>
                    <a:pt x="1014412" y="535781"/>
                  </a:cubicBezTo>
                  <a:cubicBezTo>
                    <a:pt x="1011770" y="545467"/>
                    <a:pt x="1007322" y="554615"/>
                    <a:pt x="1004887" y="564356"/>
                  </a:cubicBezTo>
                  <a:cubicBezTo>
                    <a:pt x="1003300" y="570706"/>
                    <a:pt x="1002006" y="577137"/>
                    <a:pt x="1000125" y="583406"/>
                  </a:cubicBezTo>
                  <a:cubicBezTo>
                    <a:pt x="1000111" y="583453"/>
                    <a:pt x="988226" y="619101"/>
                    <a:pt x="985837" y="626268"/>
                  </a:cubicBezTo>
                  <a:cubicBezTo>
                    <a:pt x="983767" y="632477"/>
                    <a:pt x="982873" y="639024"/>
                    <a:pt x="981075" y="645318"/>
                  </a:cubicBezTo>
                  <a:cubicBezTo>
                    <a:pt x="979696" y="650145"/>
                    <a:pt x="977691" y="654779"/>
                    <a:pt x="976312" y="659606"/>
                  </a:cubicBezTo>
                  <a:cubicBezTo>
                    <a:pt x="974514" y="665900"/>
                    <a:pt x="973431" y="672387"/>
                    <a:pt x="971550" y="678656"/>
                  </a:cubicBezTo>
                  <a:cubicBezTo>
                    <a:pt x="968665" y="688273"/>
                    <a:pt x="967594" y="698877"/>
                    <a:pt x="962025" y="707231"/>
                  </a:cubicBezTo>
                  <a:lnTo>
                    <a:pt x="952500" y="721518"/>
                  </a:lnTo>
                  <a:cubicBezTo>
                    <a:pt x="948221" y="738633"/>
                    <a:pt x="944644" y="750787"/>
                    <a:pt x="942975" y="769143"/>
                  </a:cubicBezTo>
                  <a:cubicBezTo>
                    <a:pt x="941783" y="782255"/>
                    <a:pt x="944604" y="850042"/>
                    <a:pt x="928687" y="873918"/>
                  </a:cubicBezTo>
                  <a:lnTo>
                    <a:pt x="919162" y="888206"/>
                  </a:lnTo>
                  <a:cubicBezTo>
                    <a:pt x="903287" y="886618"/>
                    <a:pt x="887306" y="885869"/>
                    <a:pt x="871537" y="883443"/>
                  </a:cubicBezTo>
                  <a:cubicBezTo>
                    <a:pt x="851614" y="880378"/>
                    <a:pt x="861661" y="877467"/>
                    <a:pt x="842962" y="869156"/>
                  </a:cubicBezTo>
                  <a:cubicBezTo>
                    <a:pt x="833787" y="865078"/>
                    <a:pt x="823912" y="862806"/>
                    <a:pt x="814387" y="859631"/>
                  </a:cubicBezTo>
                  <a:lnTo>
                    <a:pt x="800100" y="854868"/>
                  </a:lnTo>
                  <a:cubicBezTo>
                    <a:pt x="789451" y="851318"/>
                    <a:pt x="777857" y="851813"/>
                    <a:pt x="766762" y="850106"/>
                  </a:cubicBezTo>
                  <a:cubicBezTo>
                    <a:pt x="757218" y="848638"/>
                    <a:pt x="747629" y="847366"/>
                    <a:pt x="738187" y="845343"/>
                  </a:cubicBezTo>
                  <a:cubicBezTo>
                    <a:pt x="655144" y="827547"/>
                    <a:pt x="739241" y="842343"/>
                    <a:pt x="671512" y="831056"/>
                  </a:cubicBezTo>
                  <a:lnTo>
                    <a:pt x="628650" y="816768"/>
                  </a:lnTo>
                  <a:cubicBezTo>
                    <a:pt x="622441" y="814698"/>
                    <a:pt x="615894" y="813804"/>
                    <a:pt x="609600" y="812006"/>
                  </a:cubicBezTo>
                  <a:cubicBezTo>
                    <a:pt x="604773" y="810627"/>
                    <a:pt x="600155" y="808564"/>
                    <a:pt x="595312" y="807243"/>
                  </a:cubicBezTo>
                  <a:cubicBezTo>
                    <a:pt x="582682" y="803798"/>
                    <a:pt x="569912" y="800893"/>
                    <a:pt x="557212" y="797718"/>
                  </a:cubicBezTo>
                  <a:cubicBezTo>
                    <a:pt x="547472" y="795283"/>
                    <a:pt x="538162" y="791368"/>
                    <a:pt x="528637" y="788193"/>
                  </a:cubicBezTo>
                  <a:cubicBezTo>
                    <a:pt x="523875" y="786606"/>
                    <a:pt x="518840" y="785676"/>
                    <a:pt x="514350" y="783431"/>
                  </a:cubicBezTo>
                  <a:cubicBezTo>
                    <a:pt x="508000" y="780256"/>
                    <a:pt x="502100" y="775946"/>
                    <a:pt x="495300" y="773906"/>
                  </a:cubicBezTo>
                  <a:cubicBezTo>
                    <a:pt x="486051" y="771131"/>
                    <a:pt x="476226" y="770870"/>
                    <a:pt x="466725" y="769143"/>
                  </a:cubicBezTo>
                  <a:cubicBezTo>
                    <a:pt x="458761" y="767695"/>
                    <a:pt x="450722" y="766511"/>
                    <a:pt x="442912" y="764381"/>
                  </a:cubicBezTo>
                  <a:cubicBezTo>
                    <a:pt x="433226" y="761739"/>
                    <a:pt x="424077" y="757291"/>
                    <a:pt x="414337" y="754856"/>
                  </a:cubicBezTo>
                  <a:cubicBezTo>
                    <a:pt x="390417" y="748875"/>
                    <a:pt x="401497" y="752163"/>
                    <a:pt x="381000" y="745331"/>
                  </a:cubicBezTo>
                  <a:cubicBezTo>
                    <a:pt x="328989" y="710658"/>
                    <a:pt x="409175" y="761800"/>
                    <a:pt x="347662" y="731043"/>
                  </a:cubicBezTo>
                  <a:cubicBezTo>
                    <a:pt x="347655" y="731040"/>
                    <a:pt x="311947" y="707233"/>
                    <a:pt x="304800" y="702468"/>
                  </a:cubicBezTo>
                  <a:cubicBezTo>
                    <a:pt x="300037" y="699293"/>
                    <a:pt x="295942" y="694753"/>
                    <a:pt x="290512" y="692943"/>
                  </a:cubicBezTo>
                  <a:cubicBezTo>
                    <a:pt x="285750" y="691356"/>
                    <a:pt x="280839" y="690158"/>
                    <a:pt x="276225" y="688181"/>
                  </a:cubicBezTo>
                  <a:cubicBezTo>
                    <a:pt x="269699" y="685384"/>
                    <a:pt x="263767" y="681293"/>
                    <a:pt x="257175" y="678656"/>
                  </a:cubicBezTo>
                  <a:cubicBezTo>
                    <a:pt x="247853" y="674927"/>
                    <a:pt x="228600" y="669131"/>
                    <a:pt x="228600" y="669131"/>
                  </a:cubicBezTo>
                  <a:cubicBezTo>
                    <a:pt x="217488" y="652462"/>
                    <a:pt x="214313" y="643731"/>
                    <a:pt x="190500" y="635793"/>
                  </a:cubicBezTo>
                  <a:lnTo>
                    <a:pt x="161925" y="626268"/>
                  </a:lnTo>
                  <a:cubicBezTo>
                    <a:pt x="153842" y="602024"/>
                    <a:pt x="163656" y="618763"/>
                    <a:pt x="142875" y="607218"/>
                  </a:cubicBezTo>
                  <a:cubicBezTo>
                    <a:pt x="132868" y="601658"/>
                    <a:pt x="114300" y="588168"/>
                    <a:pt x="114300" y="588168"/>
                  </a:cubicBezTo>
                  <a:cubicBezTo>
                    <a:pt x="105916" y="563021"/>
                    <a:pt x="113714" y="576666"/>
                    <a:pt x="80962" y="554831"/>
                  </a:cubicBezTo>
                  <a:lnTo>
                    <a:pt x="66675" y="545306"/>
                  </a:lnTo>
                  <a:cubicBezTo>
                    <a:pt x="60325" y="535781"/>
                    <a:pt x="55720" y="524826"/>
                    <a:pt x="47625" y="516731"/>
                  </a:cubicBezTo>
                  <a:cubicBezTo>
                    <a:pt x="42862" y="511968"/>
                    <a:pt x="37472" y="507760"/>
                    <a:pt x="33337" y="502443"/>
                  </a:cubicBezTo>
                  <a:cubicBezTo>
                    <a:pt x="26309" y="493407"/>
                    <a:pt x="14287" y="473868"/>
                    <a:pt x="14287" y="473868"/>
                  </a:cubicBezTo>
                  <a:cubicBezTo>
                    <a:pt x="1658" y="423351"/>
                    <a:pt x="6386" y="448758"/>
                    <a:pt x="0" y="397668"/>
                  </a:cubicBezTo>
                  <a:cubicBezTo>
                    <a:pt x="1812" y="388607"/>
                    <a:pt x="4642" y="369333"/>
                    <a:pt x="9525" y="359568"/>
                  </a:cubicBezTo>
                  <a:cubicBezTo>
                    <a:pt x="12085" y="354449"/>
                    <a:pt x="15875" y="350043"/>
                    <a:pt x="19050" y="345281"/>
                  </a:cubicBezTo>
                  <a:cubicBezTo>
                    <a:pt x="20637" y="340518"/>
                    <a:pt x="21567" y="335483"/>
                    <a:pt x="23812" y="330993"/>
                  </a:cubicBezTo>
                  <a:cubicBezTo>
                    <a:pt x="26372" y="325874"/>
                    <a:pt x="29290" y="320753"/>
                    <a:pt x="33337" y="316706"/>
                  </a:cubicBezTo>
                  <a:cubicBezTo>
                    <a:pt x="42569" y="307475"/>
                    <a:pt x="50293" y="306292"/>
                    <a:pt x="61912" y="302418"/>
                  </a:cubicBezTo>
                  <a:cubicBezTo>
                    <a:pt x="74240" y="290091"/>
                    <a:pt x="87686" y="274778"/>
                    <a:pt x="104775" y="269081"/>
                  </a:cubicBezTo>
                  <a:cubicBezTo>
                    <a:pt x="130970" y="260348"/>
                    <a:pt x="107499" y="269565"/>
                    <a:pt x="133350" y="254793"/>
                  </a:cubicBezTo>
                  <a:cubicBezTo>
                    <a:pt x="139514" y="251271"/>
                    <a:pt x="146380" y="249031"/>
                    <a:pt x="152400" y="245268"/>
                  </a:cubicBezTo>
                  <a:cubicBezTo>
                    <a:pt x="159131" y="241061"/>
                    <a:pt x="164719" y="235188"/>
                    <a:pt x="171450" y="230981"/>
                  </a:cubicBezTo>
                  <a:cubicBezTo>
                    <a:pt x="211090" y="206207"/>
                    <a:pt x="172381" y="232897"/>
                    <a:pt x="204787" y="216693"/>
                  </a:cubicBezTo>
                  <a:cubicBezTo>
                    <a:pt x="209907" y="214133"/>
                    <a:pt x="213814" y="209423"/>
                    <a:pt x="219075" y="207168"/>
                  </a:cubicBezTo>
                  <a:cubicBezTo>
                    <a:pt x="225091" y="204590"/>
                    <a:pt x="231856" y="204287"/>
                    <a:pt x="238125" y="202406"/>
                  </a:cubicBezTo>
                  <a:cubicBezTo>
                    <a:pt x="247742" y="199521"/>
                    <a:pt x="257175" y="196056"/>
                    <a:pt x="266700" y="192881"/>
                  </a:cubicBezTo>
                  <a:cubicBezTo>
                    <a:pt x="279119" y="188741"/>
                    <a:pt x="304800" y="183356"/>
                    <a:pt x="304800" y="183356"/>
                  </a:cubicBezTo>
                  <a:cubicBezTo>
                    <a:pt x="327441" y="168262"/>
                    <a:pt x="313657" y="175641"/>
                    <a:pt x="347662" y="164306"/>
                  </a:cubicBezTo>
                  <a:cubicBezTo>
                    <a:pt x="406819" y="144587"/>
                    <a:pt x="322275" y="163669"/>
                    <a:pt x="390525" y="150018"/>
                  </a:cubicBezTo>
                  <a:cubicBezTo>
                    <a:pt x="454599" y="117981"/>
                    <a:pt x="359534" y="163425"/>
                    <a:pt x="433387" y="135731"/>
                  </a:cubicBezTo>
                  <a:cubicBezTo>
                    <a:pt x="438747" y="133721"/>
                    <a:pt x="442414" y="128461"/>
                    <a:pt x="447675" y="126206"/>
                  </a:cubicBezTo>
                  <a:cubicBezTo>
                    <a:pt x="453691" y="123628"/>
                    <a:pt x="460431" y="123241"/>
                    <a:pt x="466725" y="121443"/>
                  </a:cubicBezTo>
                  <a:cubicBezTo>
                    <a:pt x="471552" y="120064"/>
                    <a:pt x="476250" y="118268"/>
                    <a:pt x="481012" y="116681"/>
                  </a:cubicBezTo>
                  <a:lnTo>
                    <a:pt x="509587" y="97631"/>
                  </a:lnTo>
                  <a:cubicBezTo>
                    <a:pt x="514350" y="94456"/>
                    <a:pt x="518445" y="89916"/>
                    <a:pt x="523875" y="88106"/>
                  </a:cubicBezTo>
                  <a:cubicBezTo>
                    <a:pt x="541568" y="82208"/>
                    <a:pt x="536293" y="85358"/>
                    <a:pt x="552450" y="73818"/>
                  </a:cubicBezTo>
                  <a:cubicBezTo>
                    <a:pt x="558909" y="69205"/>
                    <a:pt x="564401" y="63081"/>
                    <a:pt x="571500" y="59531"/>
                  </a:cubicBezTo>
                  <a:cubicBezTo>
                    <a:pt x="580480" y="55041"/>
                    <a:pt x="600075" y="50006"/>
                    <a:pt x="600075" y="50006"/>
                  </a:cubicBezTo>
                  <a:lnTo>
                    <a:pt x="628650" y="30956"/>
                  </a:lnTo>
                  <a:cubicBezTo>
                    <a:pt x="632827" y="28171"/>
                    <a:pt x="638276" y="28057"/>
                    <a:pt x="642937" y="26193"/>
                  </a:cubicBezTo>
                  <a:cubicBezTo>
                    <a:pt x="646233" y="24875"/>
                    <a:pt x="642937" y="4762"/>
                    <a:pt x="652462" y="2381"/>
                  </a:cubicBezTo>
                  <a:close/>
                </a:path>
              </a:pathLst>
            </a:custGeom>
            <a:solidFill>
              <a:srgbClr val="92D050">
                <a:alpha val="25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2356257" y="3495675"/>
              <a:ext cx="777468" cy="876300"/>
            </a:xfrm>
            <a:custGeom>
              <a:avLst/>
              <a:gdLst>
                <a:gd name="connsiteX0" fmla="*/ 601256 w 777468"/>
                <a:gd name="connsiteY0" fmla="*/ 357188 h 876300"/>
                <a:gd name="connsiteX1" fmla="*/ 625068 w 777468"/>
                <a:gd name="connsiteY1" fmla="*/ 333375 h 876300"/>
                <a:gd name="connsiteX2" fmla="*/ 634593 w 777468"/>
                <a:gd name="connsiteY2" fmla="*/ 319088 h 876300"/>
                <a:gd name="connsiteX3" fmla="*/ 663168 w 777468"/>
                <a:gd name="connsiteY3" fmla="*/ 309563 h 876300"/>
                <a:gd name="connsiteX4" fmla="*/ 691743 w 777468"/>
                <a:gd name="connsiteY4" fmla="*/ 295275 h 876300"/>
                <a:gd name="connsiteX5" fmla="*/ 710793 w 777468"/>
                <a:gd name="connsiteY5" fmla="*/ 300038 h 876300"/>
                <a:gd name="connsiteX6" fmla="*/ 725081 w 777468"/>
                <a:gd name="connsiteY6" fmla="*/ 309563 h 876300"/>
                <a:gd name="connsiteX7" fmla="*/ 744131 w 777468"/>
                <a:gd name="connsiteY7" fmla="*/ 338138 h 876300"/>
                <a:gd name="connsiteX8" fmla="*/ 763181 w 777468"/>
                <a:gd name="connsiteY8" fmla="*/ 366713 h 876300"/>
                <a:gd name="connsiteX9" fmla="*/ 772706 w 777468"/>
                <a:gd name="connsiteY9" fmla="*/ 395288 h 876300"/>
                <a:gd name="connsiteX10" fmla="*/ 777468 w 777468"/>
                <a:gd name="connsiteY10" fmla="*/ 409575 h 876300"/>
                <a:gd name="connsiteX11" fmla="*/ 763181 w 777468"/>
                <a:gd name="connsiteY11" fmla="*/ 442913 h 876300"/>
                <a:gd name="connsiteX12" fmla="*/ 734606 w 777468"/>
                <a:gd name="connsiteY12" fmla="*/ 452438 h 876300"/>
                <a:gd name="connsiteX13" fmla="*/ 725081 w 777468"/>
                <a:gd name="connsiteY13" fmla="*/ 466725 h 876300"/>
                <a:gd name="connsiteX14" fmla="*/ 682218 w 777468"/>
                <a:gd name="connsiteY14" fmla="*/ 495300 h 876300"/>
                <a:gd name="connsiteX15" fmla="*/ 658406 w 777468"/>
                <a:gd name="connsiteY15" fmla="*/ 523875 h 876300"/>
                <a:gd name="connsiteX16" fmla="*/ 667931 w 777468"/>
                <a:gd name="connsiteY16" fmla="*/ 566738 h 876300"/>
                <a:gd name="connsiteX17" fmla="*/ 677456 w 777468"/>
                <a:gd name="connsiteY17" fmla="*/ 581025 h 876300"/>
                <a:gd name="connsiteX18" fmla="*/ 682218 w 777468"/>
                <a:gd name="connsiteY18" fmla="*/ 595313 h 876300"/>
                <a:gd name="connsiteX19" fmla="*/ 696506 w 777468"/>
                <a:gd name="connsiteY19" fmla="*/ 604838 h 876300"/>
                <a:gd name="connsiteX20" fmla="*/ 706031 w 777468"/>
                <a:gd name="connsiteY20" fmla="*/ 633413 h 876300"/>
                <a:gd name="connsiteX21" fmla="*/ 691743 w 777468"/>
                <a:gd name="connsiteY21" fmla="*/ 714375 h 876300"/>
                <a:gd name="connsiteX22" fmla="*/ 672693 w 777468"/>
                <a:gd name="connsiteY22" fmla="*/ 723900 h 876300"/>
                <a:gd name="connsiteX23" fmla="*/ 667931 w 777468"/>
                <a:gd name="connsiteY23" fmla="*/ 738188 h 876300"/>
                <a:gd name="connsiteX24" fmla="*/ 620306 w 777468"/>
                <a:gd name="connsiteY24" fmla="*/ 766763 h 876300"/>
                <a:gd name="connsiteX25" fmla="*/ 601256 w 777468"/>
                <a:gd name="connsiteY25" fmla="*/ 781050 h 876300"/>
                <a:gd name="connsiteX26" fmla="*/ 548868 w 777468"/>
                <a:gd name="connsiteY26" fmla="*/ 809625 h 876300"/>
                <a:gd name="connsiteX27" fmla="*/ 510768 w 777468"/>
                <a:gd name="connsiteY27" fmla="*/ 819150 h 876300"/>
                <a:gd name="connsiteX28" fmla="*/ 463143 w 777468"/>
                <a:gd name="connsiteY28" fmla="*/ 833438 h 876300"/>
                <a:gd name="connsiteX29" fmla="*/ 453618 w 777468"/>
                <a:gd name="connsiteY29" fmla="*/ 847725 h 876300"/>
                <a:gd name="connsiteX30" fmla="*/ 425043 w 777468"/>
                <a:gd name="connsiteY30" fmla="*/ 857250 h 876300"/>
                <a:gd name="connsiteX31" fmla="*/ 410756 w 777468"/>
                <a:gd name="connsiteY31" fmla="*/ 866775 h 876300"/>
                <a:gd name="connsiteX32" fmla="*/ 382181 w 777468"/>
                <a:gd name="connsiteY32" fmla="*/ 876300 h 876300"/>
                <a:gd name="connsiteX33" fmla="*/ 339318 w 777468"/>
                <a:gd name="connsiteY33" fmla="*/ 847725 h 876300"/>
                <a:gd name="connsiteX34" fmla="*/ 325031 w 777468"/>
                <a:gd name="connsiteY34" fmla="*/ 838200 h 876300"/>
                <a:gd name="connsiteX35" fmla="*/ 310743 w 777468"/>
                <a:gd name="connsiteY35" fmla="*/ 809625 h 876300"/>
                <a:gd name="connsiteX36" fmla="*/ 325031 w 777468"/>
                <a:gd name="connsiteY36" fmla="*/ 781050 h 876300"/>
                <a:gd name="connsiteX37" fmla="*/ 339318 w 777468"/>
                <a:gd name="connsiteY37" fmla="*/ 771525 h 876300"/>
                <a:gd name="connsiteX38" fmla="*/ 348843 w 777468"/>
                <a:gd name="connsiteY38" fmla="*/ 742950 h 876300"/>
                <a:gd name="connsiteX39" fmla="*/ 358368 w 777468"/>
                <a:gd name="connsiteY39" fmla="*/ 728663 h 876300"/>
                <a:gd name="connsiteX40" fmla="*/ 363131 w 777468"/>
                <a:gd name="connsiteY40" fmla="*/ 714375 h 876300"/>
                <a:gd name="connsiteX41" fmla="*/ 348843 w 777468"/>
                <a:gd name="connsiteY41" fmla="*/ 628650 h 876300"/>
                <a:gd name="connsiteX42" fmla="*/ 344081 w 777468"/>
                <a:gd name="connsiteY42" fmla="*/ 614363 h 876300"/>
                <a:gd name="connsiteX43" fmla="*/ 334556 w 777468"/>
                <a:gd name="connsiteY43" fmla="*/ 561975 h 876300"/>
                <a:gd name="connsiteX44" fmla="*/ 329793 w 777468"/>
                <a:gd name="connsiteY44" fmla="*/ 542925 h 876300"/>
                <a:gd name="connsiteX45" fmla="*/ 320268 w 777468"/>
                <a:gd name="connsiteY45" fmla="*/ 528638 h 876300"/>
                <a:gd name="connsiteX46" fmla="*/ 291693 w 777468"/>
                <a:gd name="connsiteY46" fmla="*/ 519113 h 876300"/>
                <a:gd name="connsiteX47" fmla="*/ 263118 w 777468"/>
                <a:gd name="connsiteY47" fmla="*/ 500063 h 876300"/>
                <a:gd name="connsiteX48" fmla="*/ 229781 w 777468"/>
                <a:gd name="connsiteY48" fmla="*/ 490538 h 876300"/>
                <a:gd name="connsiteX49" fmla="*/ 186918 w 777468"/>
                <a:gd name="connsiteY49" fmla="*/ 476250 h 876300"/>
                <a:gd name="connsiteX50" fmla="*/ 158343 w 777468"/>
                <a:gd name="connsiteY50" fmla="*/ 466725 h 876300"/>
                <a:gd name="connsiteX51" fmla="*/ 144056 w 777468"/>
                <a:gd name="connsiteY51" fmla="*/ 457200 h 876300"/>
                <a:gd name="connsiteX52" fmla="*/ 115481 w 777468"/>
                <a:gd name="connsiteY52" fmla="*/ 452438 h 876300"/>
                <a:gd name="connsiteX53" fmla="*/ 96431 w 777468"/>
                <a:gd name="connsiteY53" fmla="*/ 447675 h 876300"/>
                <a:gd name="connsiteX54" fmla="*/ 82143 w 777468"/>
                <a:gd name="connsiteY54" fmla="*/ 442913 h 876300"/>
                <a:gd name="connsiteX55" fmla="*/ 44043 w 777468"/>
                <a:gd name="connsiteY55" fmla="*/ 438150 h 876300"/>
                <a:gd name="connsiteX56" fmla="*/ 29756 w 777468"/>
                <a:gd name="connsiteY56" fmla="*/ 433388 h 876300"/>
                <a:gd name="connsiteX57" fmla="*/ 10706 w 777468"/>
                <a:gd name="connsiteY57" fmla="*/ 366713 h 876300"/>
                <a:gd name="connsiteX58" fmla="*/ 15468 w 777468"/>
                <a:gd name="connsiteY58" fmla="*/ 238125 h 876300"/>
                <a:gd name="connsiteX59" fmla="*/ 20231 w 777468"/>
                <a:gd name="connsiteY59" fmla="*/ 223838 h 876300"/>
                <a:gd name="connsiteX60" fmla="*/ 24993 w 777468"/>
                <a:gd name="connsiteY60" fmla="*/ 195263 h 876300"/>
                <a:gd name="connsiteX61" fmla="*/ 29756 w 777468"/>
                <a:gd name="connsiteY61" fmla="*/ 147638 h 876300"/>
                <a:gd name="connsiteX62" fmla="*/ 34518 w 777468"/>
                <a:gd name="connsiteY62" fmla="*/ 128588 h 876300"/>
                <a:gd name="connsiteX63" fmla="*/ 39281 w 777468"/>
                <a:gd name="connsiteY63" fmla="*/ 104775 h 876300"/>
                <a:gd name="connsiteX64" fmla="*/ 44043 w 777468"/>
                <a:gd name="connsiteY64" fmla="*/ 76200 h 876300"/>
                <a:gd name="connsiteX65" fmla="*/ 53568 w 777468"/>
                <a:gd name="connsiteY65" fmla="*/ 47625 h 876300"/>
                <a:gd name="connsiteX66" fmla="*/ 67856 w 777468"/>
                <a:gd name="connsiteY66" fmla="*/ 33338 h 876300"/>
                <a:gd name="connsiteX67" fmla="*/ 96431 w 777468"/>
                <a:gd name="connsiteY67" fmla="*/ 14288 h 876300"/>
                <a:gd name="connsiteX68" fmla="*/ 110718 w 777468"/>
                <a:gd name="connsiteY68" fmla="*/ 9525 h 876300"/>
                <a:gd name="connsiteX69" fmla="*/ 125006 w 777468"/>
                <a:gd name="connsiteY69" fmla="*/ 0 h 876300"/>
                <a:gd name="connsiteX70" fmla="*/ 167868 w 777468"/>
                <a:gd name="connsiteY70" fmla="*/ 4763 h 876300"/>
                <a:gd name="connsiteX71" fmla="*/ 196443 w 777468"/>
                <a:gd name="connsiteY71" fmla="*/ 14288 h 876300"/>
                <a:gd name="connsiteX72" fmla="*/ 201206 w 777468"/>
                <a:gd name="connsiteY72" fmla="*/ 28575 h 876300"/>
                <a:gd name="connsiteX73" fmla="*/ 225018 w 777468"/>
                <a:gd name="connsiteY73" fmla="*/ 57150 h 876300"/>
                <a:gd name="connsiteX74" fmla="*/ 229781 w 777468"/>
                <a:gd name="connsiteY74" fmla="*/ 71438 h 876300"/>
                <a:gd name="connsiteX75" fmla="*/ 239306 w 777468"/>
                <a:gd name="connsiteY75" fmla="*/ 85725 h 876300"/>
                <a:gd name="connsiteX76" fmla="*/ 234543 w 777468"/>
                <a:gd name="connsiteY76" fmla="*/ 161925 h 876300"/>
                <a:gd name="connsiteX77" fmla="*/ 229781 w 777468"/>
                <a:gd name="connsiteY77" fmla="*/ 176213 h 876300"/>
                <a:gd name="connsiteX78" fmla="*/ 225018 w 777468"/>
                <a:gd name="connsiteY78" fmla="*/ 195263 h 876300"/>
                <a:gd name="connsiteX79" fmla="*/ 210731 w 777468"/>
                <a:gd name="connsiteY79" fmla="*/ 238125 h 876300"/>
                <a:gd name="connsiteX80" fmla="*/ 205968 w 777468"/>
                <a:gd name="connsiteY80" fmla="*/ 252413 h 876300"/>
                <a:gd name="connsiteX81" fmla="*/ 201206 w 777468"/>
                <a:gd name="connsiteY81" fmla="*/ 266700 h 876300"/>
                <a:gd name="connsiteX82" fmla="*/ 210731 w 777468"/>
                <a:gd name="connsiteY82" fmla="*/ 280988 h 876300"/>
                <a:gd name="connsiteX83" fmla="*/ 239306 w 777468"/>
                <a:gd name="connsiteY83" fmla="*/ 295275 h 876300"/>
                <a:gd name="connsiteX84" fmla="*/ 291693 w 777468"/>
                <a:gd name="connsiteY84" fmla="*/ 319088 h 876300"/>
                <a:gd name="connsiteX85" fmla="*/ 391706 w 777468"/>
                <a:gd name="connsiteY85" fmla="*/ 314325 h 876300"/>
                <a:gd name="connsiteX86" fmla="*/ 420281 w 777468"/>
                <a:gd name="connsiteY86" fmla="*/ 309563 h 876300"/>
                <a:gd name="connsiteX87" fmla="*/ 434568 w 777468"/>
                <a:gd name="connsiteY87" fmla="*/ 300038 h 876300"/>
                <a:gd name="connsiteX88" fmla="*/ 448856 w 777468"/>
                <a:gd name="connsiteY88" fmla="*/ 295275 h 876300"/>
                <a:gd name="connsiteX89" fmla="*/ 472668 w 777468"/>
                <a:gd name="connsiteY89" fmla="*/ 276225 h 876300"/>
                <a:gd name="connsiteX90" fmla="*/ 501243 w 777468"/>
                <a:gd name="connsiteY90" fmla="*/ 247650 h 876300"/>
                <a:gd name="connsiteX91" fmla="*/ 520293 w 777468"/>
                <a:gd name="connsiteY91" fmla="*/ 252413 h 876300"/>
                <a:gd name="connsiteX92" fmla="*/ 529818 w 777468"/>
                <a:gd name="connsiteY92" fmla="*/ 266700 h 876300"/>
                <a:gd name="connsiteX93" fmla="*/ 548868 w 777468"/>
                <a:gd name="connsiteY93" fmla="*/ 314325 h 876300"/>
                <a:gd name="connsiteX94" fmla="*/ 563156 w 777468"/>
                <a:gd name="connsiteY94" fmla="*/ 328613 h 876300"/>
                <a:gd name="connsiteX95" fmla="*/ 591731 w 777468"/>
                <a:gd name="connsiteY95" fmla="*/ 342900 h 876300"/>
                <a:gd name="connsiteX96" fmla="*/ 601256 w 777468"/>
                <a:gd name="connsiteY96" fmla="*/ 357188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777468" h="876300">
                  <a:moveTo>
                    <a:pt x="601256" y="357188"/>
                  </a:moveTo>
                  <a:cubicBezTo>
                    <a:pt x="626654" y="319090"/>
                    <a:pt x="593321" y="365122"/>
                    <a:pt x="625068" y="333375"/>
                  </a:cubicBezTo>
                  <a:cubicBezTo>
                    <a:pt x="629115" y="329328"/>
                    <a:pt x="629739" y="322121"/>
                    <a:pt x="634593" y="319088"/>
                  </a:cubicBezTo>
                  <a:cubicBezTo>
                    <a:pt x="643107" y="313767"/>
                    <a:pt x="663168" y="309563"/>
                    <a:pt x="663168" y="309563"/>
                  </a:cubicBezTo>
                  <a:cubicBezTo>
                    <a:pt x="670390" y="304749"/>
                    <a:pt x="681886" y="295275"/>
                    <a:pt x="691743" y="295275"/>
                  </a:cubicBezTo>
                  <a:cubicBezTo>
                    <a:pt x="698288" y="295275"/>
                    <a:pt x="704443" y="298450"/>
                    <a:pt x="710793" y="300038"/>
                  </a:cubicBezTo>
                  <a:cubicBezTo>
                    <a:pt x="715556" y="303213"/>
                    <a:pt x="721312" y="305255"/>
                    <a:pt x="725081" y="309563"/>
                  </a:cubicBezTo>
                  <a:cubicBezTo>
                    <a:pt x="732619" y="318178"/>
                    <a:pt x="744131" y="338138"/>
                    <a:pt x="744131" y="338138"/>
                  </a:cubicBezTo>
                  <a:cubicBezTo>
                    <a:pt x="759884" y="385400"/>
                    <a:pt x="733454" y="313205"/>
                    <a:pt x="763181" y="366713"/>
                  </a:cubicBezTo>
                  <a:cubicBezTo>
                    <a:pt x="768057" y="375490"/>
                    <a:pt x="769531" y="385763"/>
                    <a:pt x="772706" y="395288"/>
                  </a:cubicBezTo>
                  <a:lnTo>
                    <a:pt x="777468" y="409575"/>
                  </a:lnTo>
                  <a:cubicBezTo>
                    <a:pt x="775218" y="418577"/>
                    <a:pt x="772926" y="436822"/>
                    <a:pt x="763181" y="442913"/>
                  </a:cubicBezTo>
                  <a:cubicBezTo>
                    <a:pt x="754667" y="448234"/>
                    <a:pt x="734606" y="452438"/>
                    <a:pt x="734606" y="452438"/>
                  </a:cubicBezTo>
                  <a:cubicBezTo>
                    <a:pt x="731431" y="457200"/>
                    <a:pt x="729389" y="462956"/>
                    <a:pt x="725081" y="466725"/>
                  </a:cubicBezTo>
                  <a:cubicBezTo>
                    <a:pt x="725077" y="466728"/>
                    <a:pt x="689364" y="490536"/>
                    <a:pt x="682218" y="495300"/>
                  </a:cubicBezTo>
                  <a:cubicBezTo>
                    <a:pt x="671220" y="502632"/>
                    <a:pt x="665433" y="513335"/>
                    <a:pt x="658406" y="523875"/>
                  </a:cubicBezTo>
                  <a:cubicBezTo>
                    <a:pt x="660236" y="534854"/>
                    <a:pt x="662068" y="555012"/>
                    <a:pt x="667931" y="566738"/>
                  </a:cubicBezTo>
                  <a:cubicBezTo>
                    <a:pt x="670491" y="571857"/>
                    <a:pt x="674281" y="576263"/>
                    <a:pt x="677456" y="581025"/>
                  </a:cubicBezTo>
                  <a:cubicBezTo>
                    <a:pt x="679043" y="585788"/>
                    <a:pt x="679082" y="591393"/>
                    <a:pt x="682218" y="595313"/>
                  </a:cubicBezTo>
                  <a:cubicBezTo>
                    <a:pt x="685794" y="599783"/>
                    <a:pt x="693472" y="599984"/>
                    <a:pt x="696506" y="604838"/>
                  </a:cubicBezTo>
                  <a:cubicBezTo>
                    <a:pt x="701827" y="613352"/>
                    <a:pt x="706031" y="633413"/>
                    <a:pt x="706031" y="633413"/>
                  </a:cubicBezTo>
                  <a:cubicBezTo>
                    <a:pt x="705174" y="645408"/>
                    <a:pt x="712520" y="697061"/>
                    <a:pt x="691743" y="714375"/>
                  </a:cubicBezTo>
                  <a:cubicBezTo>
                    <a:pt x="686289" y="718920"/>
                    <a:pt x="679043" y="720725"/>
                    <a:pt x="672693" y="723900"/>
                  </a:cubicBezTo>
                  <a:cubicBezTo>
                    <a:pt x="671106" y="728663"/>
                    <a:pt x="671481" y="734638"/>
                    <a:pt x="667931" y="738188"/>
                  </a:cubicBezTo>
                  <a:cubicBezTo>
                    <a:pt x="648360" y="757760"/>
                    <a:pt x="640348" y="754237"/>
                    <a:pt x="620306" y="766763"/>
                  </a:cubicBezTo>
                  <a:cubicBezTo>
                    <a:pt x="613575" y="770970"/>
                    <a:pt x="607715" y="776437"/>
                    <a:pt x="601256" y="781050"/>
                  </a:cubicBezTo>
                  <a:cubicBezTo>
                    <a:pt x="587213" y="791081"/>
                    <a:pt x="562173" y="806299"/>
                    <a:pt x="548868" y="809625"/>
                  </a:cubicBezTo>
                  <a:cubicBezTo>
                    <a:pt x="536168" y="812800"/>
                    <a:pt x="523187" y="815010"/>
                    <a:pt x="510768" y="819150"/>
                  </a:cubicBezTo>
                  <a:cubicBezTo>
                    <a:pt x="475983" y="830745"/>
                    <a:pt x="491933" y="826240"/>
                    <a:pt x="463143" y="833438"/>
                  </a:cubicBezTo>
                  <a:cubicBezTo>
                    <a:pt x="459968" y="838200"/>
                    <a:pt x="458472" y="844692"/>
                    <a:pt x="453618" y="847725"/>
                  </a:cubicBezTo>
                  <a:cubicBezTo>
                    <a:pt x="445104" y="853046"/>
                    <a:pt x="425043" y="857250"/>
                    <a:pt x="425043" y="857250"/>
                  </a:cubicBezTo>
                  <a:cubicBezTo>
                    <a:pt x="420281" y="860425"/>
                    <a:pt x="415986" y="864450"/>
                    <a:pt x="410756" y="866775"/>
                  </a:cubicBezTo>
                  <a:cubicBezTo>
                    <a:pt x="401581" y="870853"/>
                    <a:pt x="382181" y="876300"/>
                    <a:pt x="382181" y="876300"/>
                  </a:cubicBezTo>
                  <a:lnTo>
                    <a:pt x="339318" y="847725"/>
                  </a:lnTo>
                  <a:lnTo>
                    <a:pt x="325031" y="838200"/>
                  </a:lnTo>
                  <a:cubicBezTo>
                    <a:pt x="320215" y="830976"/>
                    <a:pt x="310743" y="819484"/>
                    <a:pt x="310743" y="809625"/>
                  </a:cubicBezTo>
                  <a:cubicBezTo>
                    <a:pt x="310743" y="801879"/>
                    <a:pt x="320217" y="785865"/>
                    <a:pt x="325031" y="781050"/>
                  </a:cubicBezTo>
                  <a:cubicBezTo>
                    <a:pt x="329078" y="777003"/>
                    <a:pt x="334556" y="774700"/>
                    <a:pt x="339318" y="771525"/>
                  </a:cubicBezTo>
                  <a:lnTo>
                    <a:pt x="348843" y="742950"/>
                  </a:lnTo>
                  <a:cubicBezTo>
                    <a:pt x="350653" y="737520"/>
                    <a:pt x="355808" y="733782"/>
                    <a:pt x="358368" y="728663"/>
                  </a:cubicBezTo>
                  <a:cubicBezTo>
                    <a:pt x="360613" y="724173"/>
                    <a:pt x="361543" y="719138"/>
                    <a:pt x="363131" y="714375"/>
                  </a:cubicBezTo>
                  <a:cubicBezTo>
                    <a:pt x="361511" y="703846"/>
                    <a:pt x="354159" y="649915"/>
                    <a:pt x="348843" y="628650"/>
                  </a:cubicBezTo>
                  <a:cubicBezTo>
                    <a:pt x="347625" y="623780"/>
                    <a:pt x="345668" y="619125"/>
                    <a:pt x="344081" y="614363"/>
                  </a:cubicBezTo>
                  <a:cubicBezTo>
                    <a:pt x="336201" y="551332"/>
                    <a:pt x="344343" y="596230"/>
                    <a:pt x="334556" y="561975"/>
                  </a:cubicBezTo>
                  <a:cubicBezTo>
                    <a:pt x="332758" y="555681"/>
                    <a:pt x="332371" y="548941"/>
                    <a:pt x="329793" y="542925"/>
                  </a:cubicBezTo>
                  <a:cubicBezTo>
                    <a:pt x="327538" y="537664"/>
                    <a:pt x="325122" y="531671"/>
                    <a:pt x="320268" y="528638"/>
                  </a:cubicBezTo>
                  <a:cubicBezTo>
                    <a:pt x="311754" y="523317"/>
                    <a:pt x="291693" y="519113"/>
                    <a:pt x="291693" y="519113"/>
                  </a:cubicBezTo>
                  <a:lnTo>
                    <a:pt x="263118" y="500063"/>
                  </a:lnTo>
                  <a:cubicBezTo>
                    <a:pt x="258749" y="497150"/>
                    <a:pt x="232673" y="491406"/>
                    <a:pt x="229781" y="490538"/>
                  </a:cubicBezTo>
                  <a:cubicBezTo>
                    <a:pt x="229748" y="490528"/>
                    <a:pt x="194078" y="478637"/>
                    <a:pt x="186918" y="476250"/>
                  </a:cubicBezTo>
                  <a:lnTo>
                    <a:pt x="158343" y="466725"/>
                  </a:lnTo>
                  <a:cubicBezTo>
                    <a:pt x="152913" y="464915"/>
                    <a:pt x="149486" y="459010"/>
                    <a:pt x="144056" y="457200"/>
                  </a:cubicBezTo>
                  <a:cubicBezTo>
                    <a:pt x="134895" y="454146"/>
                    <a:pt x="124950" y="454332"/>
                    <a:pt x="115481" y="452438"/>
                  </a:cubicBezTo>
                  <a:cubicBezTo>
                    <a:pt x="109063" y="451154"/>
                    <a:pt x="102725" y="449473"/>
                    <a:pt x="96431" y="447675"/>
                  </a:cubicBezTo>
                  <a:cubicBezTo>
                    <a:pt x="91604" y="446296"/>
                    <a:pt x="87082" y="443811"/>
                    <a:pt x="82143" y="442913"/>
                  </a:cubicBezTo>
                  <a:cubicBezTo>
                    <a:pt x="69551" y="440623"/>
                    <a:pt x="56743" y="439738"/>
                    <a:pt x="44043" y="438150"/>
                  </a:cubicBezTo>
                  <a:cubicBezTo>
                    <a:pt x="39281" y="436563"/>
                    <a:pt x="34246" y="435633"/>
                    <a:pt x="29756" y="433388"/>
                  </a:cubicBezTo>
                  <a:cubicBezTo>
                    <a:pt x="0" y="418510"/>
                    <a:pt x="14482" y="412031"/>
                    <a:pt x="10706" y="366713"/>
                  </a:cubicBezTo>
                  <a:cubicBezTo>
                    <a:pt x="12293" y="323850"/>
                    <a:pt x="12615" y="280922"/>
                    <a:pt x="15468" y="238125"/>
                  </a:cubicBezTo>
                  <a:cubicBezTo>
                    <a:pt x="15802" y="233116"/>
                    <a:pt x="19142" y="228738"/>
                    <a:pt x="20231" y="223838"/>
                  </a:cubicBezTo>
                  <a:cubicBezTo>
                    <a:pt x="22326" y="214412"/>
                    <a:pt x="23795" y="204845"/>
                    <a:pt x="24993" y="195263"/>
                  </a:cubicBezTo>
                  <a:cubicBezTo>
                    <a:pt x="26972" y="179432"/>
                    <a:pt x="27500" y="163432"/>
                    <a:pt x="29756" y="147638"/>
                  </a:cubicBezTo>
                  <a:cubicBezTo>
                    <a:pt x="30682" y="141158"/>
                    <a:pt x="33098" y="134978"/>
                    <a:pt x="34518" y="128588"/>
                  </a:cubicBezTo>
                  <a:cubicBezTo>
                    <a:pt x="36274" y="120686"/>
                    <a:pt x="37833" y="112739"/>
                    <a:pt x="39281" y="104775"/>
                  </a:cubicBezTo>
                  <a:cubicBezTo>
                    <a:pt x="41008" y="95274"/>
                    <a:pt x="41701" y="85568"/>
                    <a:pt x="44043" y="76200"/>
                  </a:cubicBezTo>
                  <a:cubicBezTo>
                    <a:pt x="46478" y="66460"/>
                    <a:pt x="50393" y="57150"/>
                    <a:pt x="53568" y="47625"/>
                  </a:cubicBezTo>
                  <a:cubicBezTo>
                    <a:pt x="55698" y="41235"/>
                    <a:pt x="62540" y="37473"/>
                    <a:pt x="67856" y="33338"/>
                  </a:cubicBezTo>
                  <a:cubicBezTo>
                    <a:pt x="76892" y="26310"/>
                    <a:pt x="86906" y="20638"/>
                    <a:pt x="96431" y="14288"/>
                  </a:cubicBezTo>
                  <a:cubicBezTo>
                    <a:pt x="100608" y="11503"/>
                    <a:pt x="106228" y="11770"/>
                    <a:pt x="110718" y="9525"/>
                  </a:cubicBezTo>
                  <a:cubicBezTo>
                    <a:pt x="115838" y="6965"/>
                    <a:pt x="120243" y="3175"/>
                    <a:pt x="125006" y="0"/>
                  </a:cubicBezTo>
                  <a:cubicBezTo>
                    <a:pt x="139293" y="1588"/>
                    <a:pt x="153772" y="1944"/>
                    <a:pt x="167868" y="4763"/>
                  </a:cubicBezTo>
                  <a:cubicBezTo>
                    <a:pt x="177713" y="6732"/>
                    <a:pt x="196443" y="14288"/>
                    <a:pt x="196443" y="14288"/>
                  </a:cubicBezTo>
                  <a:cubicBezTo>
                    <a:pt x="198031" y="19050"/>
                    <a:pt x="198961" y="24085"/>
                    <a:pt x="201206" y="28575"/>
                  </a:cubicBezTo>
                  <a:cubicBezTo>
                    <a:pt x="207838" y="41838"/>
                    <a:pt x="214484" y="46616"/>
                    <a:pt x="225018" y="57150"/>
                  </a:cubicBezTo>
                  <a:cubicBezTo>
                    <a:pt x="226606" y="61913"/>
                    <a:pt x="227536" y="66948"/>
                    <a:pt x="229781" y="71438"/>
                  </a:cubicBezTo>
                  <a:cubicBezTo>
                    <a:pt x="232341" y="76557"/>
                    <a:pt x="239005" y="80009"/>
                    <a:pt x="239306" y="85725"/>
                  </a:cubicBezTo>
                  <a:cubicBezTo>
                    <a:pt x="240643" y="111139"/>
                    <a:pt x="237207" y="136615"/>
                    <a:pt x="234543" y="161925"/>
                  </a:cubicBezTo>
                  <a:cubicBezTo>
                    <a:pt x="234017" y="166918"/>
                    <a:pt x="231160" y="171386"/>
                    <a:pt x="229781" y="176213"/>
                  </a:cubicBezTo>
                  <a:cubicBezTo>
                    <a:pt x="227983" y="182507"/>
                    <a:pt x="226899" y="188994"/>
                    <a:pt x="225018" y="195263"/>
                  </a:cubicBezTo>
                  <a:cubicBezTo>
                    <a:pt x="220690" y="209688"/>
                    <a:pt x="215493" y="223838"/>
                    <a:pt x="210731" y="238125"/>
                  </a:cubicBezTo>
                  <a:lnTo>
                    <a:pt x="205968" y="252413"/>
                  </a:lnTo>
                  <a:lnTo>
                    <a:pt x="201206" y="266700"/>
                  </a:lnTo>
                  <a:cubicBezTo>
                    <a:pt x="204381" y="271463"/>
                    <a:pt x="206684" y="276940"/>
                    <a:pt x="210731" y="280988"/>
                  </a:cubicBezTo>
                  <a:cubicBezTo>
                    <a:pt x="219964" y="290221"/>
                    <a:pt x="227685" y="291402"/>
                    <a:pt x="239306" y="295275"/>
                  </a:cubicBezTo>
                  <a:cubicBezTo>
                    <a:pt x="274616" y="318815"/>
                    <a:pt x="256656" y="312080"/>
                    <a:pt x="291693" y="319088"/>
                  </a:cubicBezTo>
                  <a:cubicBezTo>
                    <a:pt x="325031" y="317500"/>
                    <a:pt x="358422" y="316790"/>
                    <a:pt x="391706" y="314325"/>
                  </a:cubicBezTo>
                  <a:cubicBezTo>
                    <a:pt x="401336" y="313612"/>
                    <a:pt x="411120" y="312617"/>
                    <a:pt x="420281" y="309563"/>
                  </a:cubicBezTo>
                  <a:cubicBezTo>
                    <a:pt x="425711" y="307753"/>
                    <a:pt x="429449" y="302598"/>
                    <a:pt x="434568" y="300038"/>
                  </a:cubicBezTo>
                  <a:cubicBezTo>
                    <a:pt x="439058" y="297793"/>
                    <a:pt x="444093" y="296863"/>
                    <a:pt x="448856" y="295275"/>
                  </a:cubicBezTo>
                  <a:cubicBezTo>
                    <a:pt x="475000" y="256060"/>
                    <a:pt x="440817" y="300999"/>
                    <a:pt x="472668" y="276225"/>
                  </a:cubicBezTo>
                  <a:cubicBezTo>
                    <a:pt x="483301" y="267955"/>
                    <a:pt x="501243" y="247650"/>
                    <a:pt x="501243" y="247650"/>
                  </a:cubicBezTo>
                  <a:cubicBezTo>
                    <a:pt x="507593" y="249238"/>
                    <a:pt x="514847" y="248782"/>
                    <a:pt x="520293" y="252413"/>
                  </a:cubicBezTo>
                  <a:cubicBezTo>
                    <a:pt x="525055" y="255588"/>
                    <a:pt x="526978" y="261730"/>
                    <a:pt x="529818" y="266700"/>
                  </a:cubicBezTo>
                  <a:cubicBezTo>
                    <a:pt x="541030" y="286320"/>
                    <a:pt x="541062" y="290908"/>
                    <a:pt x="548868" y="314325"/>
                  </a:cubicBezTo>
                  <a:cubicBezTo>
                    <a:pt x="550998" y="320715"/>
                    <a:pt x="557982" y="324301"/>
                    <a:pt x="563156" y="328613"/>
                  </a:cubicBezTo>
                  <a:cubicBezTo>
                    <a:pt x="575466" y="338872"/>
                    <a:pt x="577410" y="338127"/>
                    <a:pt x="591731" y="342900"/>
                  </a:cubicBezTo>
                  <a:lnTo>
                    <a:pt x="601256" y="357188"/>
                  </a:lnTo>
                  <a:close/>
                </a:path>
              </a:pathLst>
            </a:custGeom>
            <a:solidFill>
              <a:srgbClr val="92D050">
                <a:alpha val="25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514600" y="76200"/>
              <a:ext cx="685800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 1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7200" y="3505200"/>
              <a:ext cx="685800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 3</a:t>
              </a:r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19400" y="926068"/>
              <a:ext cx="685800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 2</a:t>
              </a:r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423262" y="1400175"/>
              <a:ext cx="1234338" cy="976313"/>
            </a:xfrm>
            <a:custGeom>
              <a:avLst/>
              <a:gdLst>
                <a:gd name="connsiteX0" fmla="*/ 633412 w 1234338"/>
                <a:gd name="connsiteY0" fmla="*/ 4763 h 976313"/>
                <a:gd name="connsiteX1" fmla="*/ 619125 w 1234338"/>
                <a:gd name="connsiteY1" fmla="*/ 61913 h 976313"/>
                <a:gd name="connsiteX2" fmla="*/ 614362 w 1234338"/>
                <a:gd name="connsiteY2" fmla="*/ 76200 h 976313"/>
                <a:gd name="connsiteX3" fmla="*/ 609600 w 1234338"/>
                <a:gd name="connsiteY3" fmla="*/ 90488 h 976313"/>
                <a:gd name="connsiteX4" fmla="*/ 604837 w 1234338"/>
                <a:gd name="connsiteY4" fmla="*/ 123825 h 976313"/>
                <a:gd name="connsiteX5" fmla="*/ 600075 w 1234338"/>
                <a:gd name="connsiteY5" fmla="*/ 138113 h 976313"/>
                <a:gd name="connsiteX6" fmla="*/ 585787 w 1234338"/>
                <a:gd name="connsiteY6" fmla="*/ 190500 h 976313"/>
                <a:gd name="connsiteX7" fmla="*/ 581025 w 1234338"/>
                <a:gd name="connsiteY7" fmla="*/ 223838 h 976313"/>
                <a:gd name="connsiteX8" fmla="*/ 566737 w 1234338"/>
                <a:gd name="connsiteY8" fmla="*/ 228600 h 976313"/>
                <a:gd name="connsiteX9" fmla="*/ 519112 w 1234338"/>
                <a:gd name="connsiteY9" fmla="*/ 219075 h 976313"/>
                <a:gd name="connsiteX10" fmla="*/ 504825 w 1234338"/>
                <a:gd name="connsiteY10" fmla="*/ 214313 h 976313"/>
                <a:gd name="connsiteX11" fmla="*/ 457200 w 1234338"/>
                <a:gd name="connsiteY11" fmla="*/ 200025 h 976313"/>
                <a:gd name="connsiteX12" fmla="*/ 442912 w 1234338"/>
                <a:gd name="connsiteY12" fmla="*/ 190500 h 976313"/>
                <a:gd name="connsiteX13" fmla="*/ 419100 w 1234338"/>
                <a:gd name="connsiteY13" fmla="*/ 185738 h 976313"/>
                <a:gd name="connsiteX14" fmla="*/ 366712 w 1234338"/>
                <a:gd name="connsiteY14" fmla="*/ 171450 h 976313"/>
                <a:gd name="connsiteX15" fmla="*/ 352425 w 1234338"/>
                <a:gd name="connsiteY15" fmla="*/ 176213 h 976313"/>
                <a:gd name="connsiteX16" fmla="*/ 347662 w 1234338"/>
                <a:gd name="connsiteY16" fmla="*/ 190500 h 976313"/>
                <a:gd name="connsiteX17" fmla="*/ 333375 w 1234338"/>
                <a:gd name="connsiteY17" fmla="*/ 238125 h 976313"/>
                <a:gd name="connsiteX18" fmla="*/ 328612 w 1234338"/>
                <a:gd name="connsiteY18" fmla="*/ 252413 h 976313"/>
                <a:gd name="connsiteX19" fmla="*/ 323850 w 1234338"/>
                <a:gd name="connsiteY19" fmla="*/ 266700 h 976313"/>
                <a:gd name="connsiteX20" fmla="*/ 314325 w 1234338"/>
                <a:gd name="connsiteY20" fmla="*/ 371475 h 976313"/>
                <a:gd name="connsiteX21" fmla="*/ 304800 w 1234338"/>
                <a:gd name="connsiteY21" fmla="*/ 400050 h 976313"/>
                <a:gd name="connsiteX22" fmla="*/ 300037 w 1234338"/>
                <a:gd name="connsiteY22" fmla="*/ 419100 h 976313"/>
                <a:gd name="connsiteX23" fmla="*/ 290512 w 1234338"/>
                <a:gd name="connsiteY23" fmla="*/ 447675 h 976313"/>
                <a:gd name="connsiteX24" fmla="*/ 300037 w 1234338"/>
                <a:gd name="connsiteY24" fmla="*/ 538163 h 976313"/>
                <a:gd name="connsiteX25" fmla="*/ 309562 w 1234338"/>
                <a:gd name="connsiteY25" fmla="*/ 552450 h 976313"/>
                <a:gd name="connsiteX26" fmla="*/ 323850 w 1234338"/>
                <a:gd name="connsiteY26" fmla="*/ 561975 h 976313"/>
                <a:gd name="connsiteX27" fmla="*/ 328612 w 1234338"/>
                <a:gd name="connsiteY27" fmla="*/ 576263 h 976313"/>
                <a:gd name="connsiteX28" fmla="*/ 342900 w 1234338"/>
                <a:gd name="connsiteY28" fmla="*/ 595313 h 976313"/>
                <a:gd name="connsiteX29" fmla="*/ 352425 w 1234338"/>
                <a:gd name="connsiteY29" fmla="*/ 609600 h 976313"/>
                <a:gd name="connsiteX30" fmla="*/ 357187 w 1234338"/>
                <a:gd name="connsiteY30" fmla="*/ 623888 h 976313"/>
                <a:gd name="connsiteX31" fmla="*/ 371475 w 1234338"/>
                <a:gd name="connsiteY31" fmla="*/ 652463 h 976313"/>
                <a:gd name="connsiteX32" fmla="*/ 361950 w 1234338"/>
                <a:gd name="connsiteY32" fmla="*/ 671513 h 976313"/>
                <a:gd name="connsiteX33" fmla="*/ 347662 w 1234338"/>
                <a:gd name="connsiteY33" fmla="*/ 676275 h 976313"/>
                <a:gd name="connsiteX34" fmla="*/ 333375 w 1234338"/>
                <a:gd name="connsiteY34" fmla="*/ 685800 h 976313"/>
                <a:gd name="connsiteX35" fmla="*/ 295275 w 1234338"/>
                <a:gd name="connsiteY35" fmla="*/ 695325 h 976313"/>
                <a:gd name="connsiteX36" fmla="*/ 223837 w 1234338"/>
                <a:gd name="connsiteY36" fmla="*/ 690563 h 976313"/>
                <a:gd name="connsiteX37" fmla="*/ 209550 w 1234338"/>
                <a:gd name="connsiteY37" fmla="*/ 685800 h 976313"/>
                <a:gd name="connsiteX38" fmla="*/ 190500 w 1234338"/>
                <a:gd name="connsiteY38" fmla="*/ 642938 h 976313"/>
                <a:gd name="connsiteX39" fmla="*/ 185737 w 1234338"/>
                <a:gd name="connsiteY39" fmla="*/ 628650 h 976313"/>
                <a:gd name="connsiteX40" fmla="*/ 176212 w 1234338"/>
                <a:gd name="connsiteY40" fmla="*/ 614363 h 976313"/>
                <a:gd name="connsiteX41" fmla="*/ 147637 w 1234338"/>
                <a:gd name="connsiteY41" fmla="*/ 595313 h 976313"/>
                <a:gd name="connsiteX42" fmla="*/ 119062 w 1234338"/>
                <a:gd name="connsiteY42" fmla="*/ 604838 h 976313"/>
                <a:gd name="connsiteX43" fmla="*/ 104775 w 1234338"/>
                <a:gd name="connsiteY43" fmla="*/ 609600 h 976313"/>
                <a:gd name="connsiteX44" fmla="*/ 85725 w 1234338"/>
                <a:gd name="connsiteY44" fmla="*/ 614363 h 976313"/>
                <a:gd name="connsiteX45" fmla="*/ 57150 w 1234338"/>
                <a:gd name="connsiteY45" fmla="*/ 623888 h 976313"/>
                <a:gd name="connsiteX46" fmla="*/ 42862 w 1234338"/>
                <a:gd name="connsiteY46" fmla="*/ 628650 h 976313"/>
                <a:gd name="connsiteX47" fmla="*/ 14287 w 1234338"/>
                <a:gd name="connsiteY47" fmla="*/ 652463 h 976313"/>
                <a:gd name="connsiteX48" fmla="*/ 9525 w 1234338"/>
                <a:gd name="connsiteY48" fmla="*/ 666750 h 976313"/>
                <a:gd name="connsiteX49" fmla="*/ 4762 w 1234338"/>
                <a:gd name="connsiteY49" fmla="*/ 700088 h 976313"/>
                <a:gd name="connsiteX50" fmla="*/ 0 w 1234338"/>
                <a:gd name="connsiteY50" fmla="*/ 714375 h 976313"/>
                <a:gd name="connsiteX51" fmla="*/ 4762 w 1234338"/>
                <a:gd name="connsiteY51" fmla="*/ 800100 h 976313"/>
                <a:gd name="connsiteX52" fmla="*/ 14287 w 1234338"/>
                <a:gd name="connsiteY52" fmla="*/ 828675 h 976313"/>
                <a:gd name="connsiteX53" fmla="*/ 114300 w 1234338"/>
                <a:gd name="connsiteY53" fmla="*/ 852488 h 976313"/>
                <a:gd name="connsiteX54" fmla="*/ 133350 w 1234338"/>
                <a:gd name="connsiteY54" fmla="*/ 862013 h 976313"/>
                <a:gd name="connsiteX55" fmla="*/ 147637 w 1234338"/>
                <a:gd name="connsiteY55" fmla="*/ 890588 h 976313"/>
                <a:gd name="connsiteX56" fmla="*/ 157162 w 1234338"/>
                <a:gd name="connsiteY56" fmla="*/ 904875 h 976313"/>
                <a:gd name="connsiteX57" fmla="*/ 180975 w 1234338"/>
                <a:gd name="connsiteY57" fmla="*/ 942975 h 976313"/>
                <a:gd name="connsiteX58" fmla="*/ 190500 w 1234338"/>
                <a:gd name="connsiteY58" fmla="*/ 957263 h 976313"/>
                <a:gd name="connsiteX59" fmla="*/ 219075 w 1234338"/>
                <a:gd name="connsiteY59" fmla="*/ 976313 h 976313"/>
                <a:gd name="connsiteX60" fmla="*/ 266700 w 1234338"/>
                <a:gd name="connsiteY60" fmla="*/ 966788 h 976313"/>
                <a:gd name="connsiteX61" fmla="*/ 280987 w 1234338"/>
                <a:gd name="connsiteY61" fmla="*/ 962025 h 976313"/>
                <a:gd name="connsiteX62" fmla="*/ 295275 w 1234338"/>
                <a:gd name="connsiteY62" fmla="*/ 952500 h 976313"/>
                <a:gd name="connsiteX63" fmla="*/ 323850 w 1234338"/>
                <a:gd name="connsiteY63" fmla="*/ 942975 h 976313"/>
                <a:gd name="connsiteX64" fmla="*/ 352425 w 1234338"/>
                <a:gd name="connsiteY64" fmla="*/ 933450 h 976313"/>
                <a:gd name="connsiteX65" fmla="*/ 447675 w 1234338"/>
                <a:gd name="connsiteY65" fmla="*/ 923925 h 976313"/>
                <a:gd name="connsiteX66" fmla="*/ 452437 w 1234338"/>
                <a:gd name="connsiteY66" fmla="*/ 847725 h 976313"/>
                <a:gd name="connsiteX67" fmla="*/ 457200 w 1234338"/>
                <a:gd name="connsiteY67" fmla="*/ 823913 h 976313"/>
                <a:gd name="connsiteX68" fmla="*/ 466725 w 1234338"/>
                <a:gd name="connsiteY68" fmla="*/ 795338 h 976313"/>
                <a:gd name="connsiteX69" fmla="*/ 481012 w 1234338"/>
                <a:gd name="connsiteY69" fmla="*/ 700088 h 976313"/>
                <a:gd name="connsiteX70" fmla="*/ 500062 w 1234338"/>
                <a:gd name="connsiteY70" fmla="*/ 671513 h 976313"/>
                <a:gd name="connsiteX71" fmla="*/ 514350 w 1234338"/>
                <a:gd name="connsiteY71" fmla="*/ 666750 h 976313"/>
                <a:gd name="connsiteX72" fmla="*/ 652462 w 1234338"/>
                <a:gd name="connsiteY72" fmla="*/ 676275 h 976313"/>
                <a:gd name="connsiteX73" fmla="*/ 666750 w 1234338"/>
                <a:gd name="connsiteY73" fmla="*/ 681038 h 976313"/>
                <a:gd name="connsiteX74" fmla="*/ 733425 w 1234338"/>
                <a:gd name="connsiteY74" fmla="*/ 700088 h 976313"/>
                <a:gd name="connsiteX75" fmla="*/ 747712 w 1234338"/>
                <a:gd name="connsiteY75" fmla="*/ 709613 h 976313"/>
                <a:gd name="connsiteX76" fmla="*/ 781050 w 1234338"/>
                <a:gd name="connsiteY76" fmla="*/ 719138 h 976313"/>
                <a:gd name="connsiteX77" fmla="*/ 795337 w 1234338"/>
                <a:gd name="connsiteY77" fmla="*/ 723900 h 976313"/>
                <a:gd name="connsiteX78" fmla="*/ 804862 w 1234338"/>
                <a:gd name="connsiteY78" fmla="*/ 738188 h 976313"/>
                <a:gd name="connsiteX79" fmla="*/ 847725 w 1234338"/>
                <a:gd name="connsiteY79" fmla="*/ 752475 h 976313"/>
                <a:gd name="connsiteX80" fmla="*/ 895350 w 1234338"/>
                <a:gd name="connsiteY80" fmla="*/ 771525 h 976313"/>
                <a:gd name="connsiteX81" fmla="*/ 909637 w 1234338"/>
                <a:gd name="connsiteY81" fmla="*/ 776288 h 976313"/>
                <a:gd name="connsiteX82" fmla="*/ 923925 w 1234338"/>
                <a:gd name="connsiteY82" fmla="*/ 781050 h 976313"/>
                <a:gd name="connsiteX83" fmla="*/ 942975 w 1234338"/>
                <a:gd name="connsiteY83" fmla="*/ 790575 h 976313"/>
                <a:gd name="connsiteX84" fmla="*/ 971550 w 1234338"/>
                <a:gd name="connsiteY84" fmla="*/ 800100 h 976313"/>
                <a:gd name="connsiteX85" fmla="*/ 1042987 w 1234338"/>
                <a:gd name="connsiteY85" fmla="*/ 823913 h 976313"/>
                <a:gd name="connsiteX86" fmla="*/ 1057275 w 1234338"/>
                <a:gd name="connsiteY86" fmla="*/ 828675 h 976313"/>
                <a:gd name="connsiteX87" fmla="*/ 1071562 w 1234338"/>
                <a:gd name="connsiteY87" fmla="*/ 833438 h 976313"/>
                <a:gd name="connsiteX88" fmla="*/ 1095375 w 1234338"/>
                <a:gd name="connsiteY88" fmla="*/ 838200 h 976313"/>
                <a:gd name="connsiteX89" fmla="*/ 1152525 w 1234338"/>
                <a:gd name="connsiteY89" fmla="*/ 847725 h 976313"/>
                <a:gd name="connsiteX90" fmla="*/ 1219200 w 1234338"/>
                <a:gd name="connsiteY90" fmla="*/ 828675 h 976313"/>
                <a:gd name="connsiteX91" fmla="*/ 1223962 w 1234338"/>
                <a:gd name="connsiteY91" fmla="*/ 814388 h 976313"/>
                <a:gd name="connsiteX92" fmla="*/ 1228725 w 1234338"/>
                <a:gd name="connsiteY92" fmla="*/ 733425 h 976313"/>
                <a:gd name="connsiteX93" fmla="*/ 1233487 w 1234338"/>
                <a:gd name="connsiteY93" fmla="*/ 704850 h 976313"/>
                <a:gd name="connsiteX94" fmla="*/ 1228725 w 1234338"/>
                <a:gd name="connsiteY94" fmla="*/ 676275 h 976313"/>
                <a:gd name="connsiteX95" fmla="*/ 1209675 w 1234338"/>
                <a:gd name="connsiteY95" fmla="*/ 671513 h 976313"/>
                <a:gd name="connsiteX96" fmla="*/ 1195387 w 1234338"/>
                <a:gd name="connsiteY96" fmla="*/ 666750 h 976313"/>
                <a:gd name="connsiteX97" fmla="*/ 1181100 w 1234338"/>
                <a:gd name="connsiteY97" fmla="*/ 657225 h 976313"/>
                <a:gd name="connsiteX98" fmla="*/ 1162050 w 1234338"/>
                <a:gd name="connsiteY98" fmla="*/ 652463 h 976313"/>
                <a:gd name="connsiteX99" fmla="*/ 1133475 w 1234338"/>
                <a:gd name="connsiteY99" fmla="*/ 642938 h 976313"/>
                <a:gd name="connsiteX100" fmla="*/ 1109662 w 1234338"/>
                <a:gd name="connsiteY100" fmla="*/ 638175 h 976313"/>
                <a:gd name="connsiteX101" fmla="*/ 1042987 w 1234338"/>
                <a:gd name="connsiteY101" fmla="*/ 623888 h 976313"/>
                <a:gd name="connsiteX102" fmla="*/ 1028700 w 1234338"/>
                <a:gd name="connsiteY102" fmla="*/ 619125 h 976313"/>
                <a:gd name="connsiteX103" fmla="*/ 962025 w 1234338"/>
                <a:gd name="connsiteY103" fmla="*/ 609600 h 976313"/>
                <a:gd name="connsiteX104" fmla="*/ 909637 w 1234338"/>
                <a:gd name="connsiteY104" fmla="*/ 600075 h 976313"/>
                <a:gd name="connsiteX105" fmla="*/ 833437 w 1234338"/>
                <a:gd name="connsiteY105" fmla="*/ 581025 h 976313"/>
                <a:gd name="connsiteX106" fmla="*/ 809625 w 1234338"/>
                <a:gd name="connsiteY106" fmla="*/ 576263 h 976313"/>
                <a:gd name="connsiteX107" fmla="*/ 795337 w 1234338"/>
                <a:gd name="connsiteY107" fmla="*/ 571500 h 976313"/>
                <a:gd name="connsiteX108" fmla="*/ 781050 w 1234338"/>
                <a:gd name="connsiteY108" fmla="*/ 542925 h 976313"/>
                <a:gd name="connsiteX109" fmla="*/ 766762 w 1234338"/>
                <a:gd name="connsiteY109" fmla="*/ 495300 h 976313"/>
                <a:gd name="connsiteX110" fmla="*/ 771525 w 1234338"/>
                <a:gd name="connsiteY110" fmla="*/ 438150 h 976313"/>
                <a:gd name="connsiteX111" fmla="*/ 781050 w 1234338"/>
                <a:gd name="connsiteY111" fmla="*/ 400050 h 976313"/>
                <a:gd name="connsiteX112" fmla="*/ 785812 w 1234338"/>
                <a:gd name="connsiteY112" fmla="*/ 376238 h 976313"/>
                <a:gd name="connsiteX113" fmla="*/ 800100 w 1234338"/>
                <a:gd name="connsiteY113" fmla="*/ 333375 h 976313"/>
                <a:gd name="connsiteX114" fmla="*/ 814387 w 1234338"/>
                <a:gd name="connsiteY114" fmla="*/ 290513 h 976313"/>
                <a:gd name="connsiteX115" fmla="*/ 819150 w 1234338"/>
                <a:gd name="connsiteY115" fmla="*/ 276225 h 976313"/>
                <a:gd name="connsiteX116" fmla="*/ 828675 w 1234338"/>
                <a:gd name="connsiteY116" fmla="*/ 261938 h 976313"/>
                <a:gd name="connsiteX117" fmla="*/ 833437 w 1234338"/>
                <a:gd name="connsiteY117" fmla="*/ 247650 h 976313"/>
                <a:gd name="connsiteX118" fmla="*/ 842962 w 1234338"/>
                <a:gd name="connsiteY118" fmla="*/ 233363 h 976313"/>
                <a:gd name="connsiteX119" fmla="*/ 852487 w 1234338"/>
                <a:gd name="connsiteY119" fmla="*/ 204788 h 976313"/>
                <a:gd name="connsiteX120" fmla="*/ 847725 w 1234338"/>
                <a:gd name="connsiteY120" fmla="*/ 133350 h 976313"/>
                <a:gd name="connsiteX121" fmla="*/ 838200 w 1234338"/>
                <a:gd name="connsiteY121" fmla="*/ 104775 h 976313"/>
                <a:gd name="connsiteX122" fmla="*/ 833437 w 1234338"/>
                <a:gd name="connsiteY122" fmla="*/ 80963 h 976313"/>
                <a:gd name="connsiteX123" fmla="*/ 823912 w 1234338"/>
                <a:gd name="connsiteY123" fmla="*/ 52388 h 976313"/>
                <a:gd name="connsiteX124" fmla="*/ 809625 w 1234338"/>
                <a:gd name="connsiteY124" fmla="*/ 42863 h 976313"/>
                <a:gd name="connsiteX125" fmla="*/ 781050 w 1234338"/>
                <a:gd name="connsiteY125" fmla="*/ 33338 h 976313"/>
                <a:gd name="connsiteX126" fmla="*/ 766762 w 1234338"/>
                <a:gd name="connsiteY126" fmla="*/ 28575 h 976313"/>
                <a:gd name="connsiteX127" fmla="*/ 738187 w 1234338"/>
                <a:gd name="connsiteY127" fmla="*/ 19050 h 976313"/>
                <a:gd name="connsiteX128" fmla="*/ 709612 w 1234338"/>
                <a:gd name="connsiteY128" fmla="*/ 4763 h 976313"/>
                <a:gd name="connsiteX129" fmla="*/ 661987 w 1234338"/>
                <a:gd name="connsiteY129" fmla="*/ 0 h 976313"/>
                <a:gd name="connsiteX130" fmla="*/ 633412 w 1234338"/>
                <a:gd name="connsiteY130" fmla="*/ 4763 h 97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1234338" h="976313">
                  <a:moveTo>
                    <a:pt x="633412" y="4763"/>
                  </a:moveTo>
                  <a:cubicBezTo>
                    <a:pt x="627000" y="43238"/>
                    <a:pt x="631703" y="24181"/>
                    <a:pt x="619125" y="61913"/>
                  </a:cubicBezTo>
                  <a:lnTo>
                    <a:pt x="614362" y="76200"/>
                  </a:lnTo>
                  <a:lnTo>
                    <a:pt x="609600" y="90488"/>
                  </a:lnTo>
                  <a:cubicBezTo>
                    <a:pt x="608012" y="101600"/>
                    <a:pt x="607038" y="112818"/>
                    <a:pt x="604837" y="123825"/>
                  </a:cubicBezTo>
                  <a:cubicBezTo>
                    <a:pt x="603852" y="128748"/>
                    <a:pt x="601396" y="133270"/>
                    <a:pt x="600075" y="138113"/>
                  </a:cubicBezTo>
                  <a:cubicBezTo>
                    <a:pt x="583969" y="197173"/>
                    <a:pt x="596747" y="157624"/>
                    <a:pt x="585787" y="190500"/>
                  </a:cubicBezTo>
                  <a:cubicBezTo>
                    <a:pt x="584200" y="201613"/>
                    <a:pt x="586045" y="213798"/>
                    <a:pt x="581025" y="223838"/>
                  </a:cubicBezTo>
                  <a:cubicBezTo>
                    <a:pt x="578780" y="228328"/>
                    <a:pt x="571757" y="228600"/>
                    <a:pt x="566737" y="228600"/>
                  </a:cubicBezTo>
                  <a:cubicBezTo>
                    <a:pt x="557375" y="228600"/>
                    <a:pt x="530130" y="222223"/>
                    <a:pt x="519112" y="219075"/>
                  </a:cubicBezTo>
                  <a:cubicBezTo>
                    <a:pt x="514285" y="217696"/>
                    <a:pt x="509652" y="215692"/>
                    <a:pt x="504825" y="214313"/>
                  </a:cubicBezTo>
                  <a:cubicBezTo>
                    <a:pt x="454453" y="199921"/>
                    <a:pt x="525089" y="222655"/>
                    <a:pt x="457200" y="200025"/>
                  </a:cubicBezTo>
                  <a:cubicBezTo>
                    <a:pt x="451770" y="198215"/>
                    <a:pt x="448272" y="192510"/>
                    <a:pt x="442912" y="190500"/>
                  </a:cubicBezTo>
                  <a:cubicBezTo>
                    <a:pt x="435333" y="187658"/>
                    <a:pt x="426987" y="187558"/>
                    <a:pt x="419100" y="185738"/>
                  </a:cubicBezTo>
                  <a:cubicBezTo>
                    <a:pt x="384187" y="177681"/>
                    <a:pt x="390329" y="179323"/>
                    <a:pt x="366712" y="171450"/>
                  </a:cubicBezTo>
                  <a:cubicBezTo>
                    <a:pt x="361950" y="173038"/>
                    <a:pt x="355975" y="172663"/>
                    <a:pt x="352425" y="176213"/>
                  </a:cubicBezTo>
                  <a:cubicBezTo>
                    <a:pt x="348875" y="179763"/>
                    <a:pt x="349041" y="185673"/>
                    <a:pt x="347662" y="190500"/>
                  </a:cubicBezTo>
                  <a:cubicBezTo>
                    <a:pt x="333263" y="240897"/>
                    <a:pt x="356018" y="170198"/>
                    <a:pt x="333375" y="238125"/>
                  </a:cubicBezTo>
                  <a:lnTo>
                    <a:pt x="328612" y="252413"/>
                  </a:lnTo>
                  <a:lnTo>
                    <a:pt x="323850" y="266700"/>
                  </a:lnTo>
                  <a:cubicBezTo>
                    <a:pt x="322415" y="289650"/>
                    <a:pt x="321779" y="341658"/>
                    <a:pt x="314325" y="371475"/>
                  </a:cubicBezTo>
                  <a:cubicBezTo>
                    <a:pt x="311890" y="381215"/>
                    <a:pt x="307235" y="390310"/>
                    <a:pt x="304800" y="400050"/>
                  </a:cubicBezTo>
                  <a:cubicBezTo>
                    <a:pt x="303212" y="406400"/>
                    <a:pt x="301918" y="412831"/>
                    <a:pt x="300037" y="419100"/>
                  </a:cubicBezTo>
                  <a:cubicBezTo>
                    <a:pt x="297152" y="428717"/>
                    <a:pt x="290512" y="447675"/>
                    <a:pt x="290512" y="447675"/>
                  </a:cubicBezTo>
                  <a:cubicBezTo>
                    <a:pt x="290948" y="454648"/>
                    <a:pt x="288144" y="514375"/>
                    <a:pt x="300037" y="538163"/>
                  </a:cubicBezTo>
                  <a:cubicBezTo>
                    <a:pt x="302597" y="543282"/>
                    <a:pt x="305515" y="548403"/>
                    <a:pt x="309562" y="552450"/>
                  </a:cubicBezTo>
                  <a:cubicBezTo>
                    <a:pt x="313610" y="556497"/>
                    <a:pt x="319087" y="558800"/>
                    <a:pt x="323850" y="561975"/>
                  </a:cubicBezTo>
                  <a:cubicBezTo>
                    <a:pt x="325437" y="566738"/>
                    <a:pt x="326121" y="571904"/>
                    <a:pt x="328612" y="576263"/>
                  </a:cubicBezTo>
                  <a:cubicBezTo>
                    <a:pt x="332550" y="583155"/>
                    <a:pt x="338286" y="588854"/>
                    <a:pt x="342900" y="595313"/>
                  </a:cubicBezTo>
                  <a:cubicBezTo>
                    <a:pt x="346227" y="599970"/>
                    <a:pt x="349250" y="604838"/>
                    <a:pt x="352425" y="609600"/>
                  </a:cubicBezTo>
                  <a:cubicBezTo>
                    <a:pt x="354012" y="614363"/>
                    <a:pt x="354942" y="619398"/>
                    <a:pt x="357187" y="623888"/>
                  </a:cubicBezTo>
                  <a:cubicBezTo>
                    <a:pt x="375655" y="660825"/>
                    <a:pt x="359500" y="616542"/>
                    <a:pt x="371475" y="652463"/>
                  </a:cubicBezTo>
                  <a:cubicBezTo>
                    <a:pt x="368300" y="658813"/>
                    <a:pt x="366970" y="666493"/>
                    <a:pt x="361950" y="671513"/>
                  </a:cubicBezTo>
                  <a:cubicBezTo>
                    <a:pt x="358400" y="675063"/>
                    <a:pt x="352152" y="674030"/>
                    <a:pt x="347662" y="676275"/>
                  </a:cubicBezTo>
                  <a:cubicBezTo>
                    <a:pt x="342543" y="678835"/>
                    <a:pt x="338494" y="683240"/>
                    <a:pt x="333375" y="685800"/>
                  </a:cubicBezTo>
                  <a:cubicBezTo>
                    <a:pt x="323610" y="690683"/>
                    <a:pt x="304336" y="693513"/>
                    <a:pt x="295275" y="695325"/>
                  </a:cubicBezTo>
                  <a:cubicBezTo>
                    <a:pt x="271462" y="693738"/>
                    <a:pt x="247557" y="693199"/>
                    <a:pt x="223837" y="690563"/>
                  </a:cubicBezTo>
                  <a:cubicBezTo>
                    <a:pt x="218848" y="690009"/>
                    <a:pt x="213470" y="688936"/>
                    <a:pt x="209550" y="685800"/>
                  </a:cubicBezTo>
                  <a:cubicBezTo>
                    <a:pt x="199258" y="677566"/>
                    <a:pt x="193411" y="651671"/>
                    <a:pt x="190500" y="642938"/>
                  </a:cubicBezTo>
                  <a:cubicBezTo>
                    <a:pt x="188912" y="638175"/>
                    <a:pt x="188522" y="632827"/>
                    <a:pt x="185737" y="628650"/>
                  </a:cubicBezTo>
                  <a:cubicBezTo>
                    <a:pt x="182562" y="623888"/>
                    <a:pt x="180520" y="618132"/>
                    <a:pt x="176212" y="614363"/>
                  </a:cubicBezTo>
                  <a:cubicBezTo>
                    <a:pt x="167597" y="606825"/>
                    <a:pt x="147637" y="595313"/>
                    <a:pt x="147637" y="595313"/>
                  </a:cubicBezTo>
                  <a:lnTo>
                    <a:pt x="119062" y="604838"/>
                  </a:lnTo>
                  <a:cubicBezTo>
                    <a:pt x="114300" y="606425"/>
                    <a:pt x="109645" y="608382"/>
                    <a:pt x="104775" y="609600"/>
                  </a:cubicBezTo>
                  <a:cubicBezTo>
                    <a:pt x="98425" y="611188"/>
                    <a:pt x="91994" y="612482"/>
                    <a:pt x="85725" y="614363"/>
                  </a:cubicBezTo>
                  <a:cubicBezTo>
                    <a:pt x="76108" y="617248"/>
                    <a:pt x="66675" y="620713"/>
                    <a:pt x="57150" y="623888"/>
                  </a:cubicBezTo>
                  <a:lnTo>
                    <a:pt x="42862" y="628650"/>
                  </a:lnTo>
                  <a:cubicBezTo>
                    <a:pt x="32320" y="635678"/>
                    <a:pt x="21621" y="641462"/>
                    <a:pt x="14287" y="652463"/>
                  </a:cubicBezTo>
                  <a:cubicBezTo>
                    <a:pt x="11502" y="656640"/>
                    <a:pt x="11112" y="661988"/>
                    <a:pt x="9525" y="666750"/>
                  </a:cubicBezTo>
                  <a:cubicBezTo>
                    <a:pt x="7937" y="677863"/>
                    <a:pt x="6964" y="689080"/>
                    <a:pt x="4762" y="700088"/>
                  </a:cubicBezTo>
                  <a:cubicBezTo>
                    <a:pt x="3778" y="705010"/>
                    <a:pt x="0" y="709355"/>
                    <a:pt x="0" y="714375"/>
                  </a:cubicBezTo>
                  <a:cubicBezTo>
                    <a:pt x="0" y="742994"/>
                    <a:pt x="1212" y="771702"/>
                    <a:pt x="4762" y="800100"/>
                  </a:cubicBezTo>
                  <a:cubicBezTo>
                    <a:pt x="6007" y="810063"/>
                    <a:pt x="11112" y="819150"/>
                    <a:pt x="14287" y="828675"/>
                  </a:cubicBezTo>
                  <a:cubicBezTo>
                    <a:pt x="24194" y="858395"/>
                    <a:pt x="111757" y="852318"/>
                    <a:pt x="114300" y="852488"/>
                  </a:cubicBezTo>
                  <a:cubicBezTo>
                    <a:pt x="120650" y="855663"/>
                    <a:pt x="127896" y="857468"/>
                    <a:pt x="133350" y="862013"/>
                  </a:cubicBezTo>
                  <a:cubicBezTo>
                    <a:pt x="145051" y="871763"/>
                    <a:pt x="141600" y="878513"/>
                    <a:pt x="147637" y="890588"/>
                  </a:cubicBezTo>
                  <a:cubicBezTo>
                    <a:pt x="150197" y="895707"/>
                    <a:pt x="154837" y="899645"/>
                    <a:pt x="157162" y="904875"/>
                  </a:cubicBezTo>
                  <a:cubicBezTo>
                    <a:pt x="173867" y="942460"/>
                    <a:pt x="155272" y="925840"/>
                    <a:pt x="180975" y="942975"/>
                  </a:cubicBezTo>
                  <a:cubicBezTo>
                    <a:pt x="184150" y="947738"/>
                    <a:pt x="186192" y="953494"/>
                    <a:pt x="190500" y="957263"/>
                  </a:cubicBezTo>
                  <a:cubicBezTo>
                    <a:pt x="199115" y="964801"/>
                    <a:pt x="219075" y="976313"/>
                    <a:pt x="219075" y="976313"/>
                  </a:cubicBezTo>
                  <a:cubicBezTo>
                    <a:pt x="241517" y="972572"/>
                    <a:pt x="246816" y="972469"/>
                    <a:pt x="266700" y="966788"/>
                  </a:cubicBezTo>
                  <a:cubicBezTo>
                    <a:pt x="271527" y="965409"/>
                    <a:pt x="276497" y="964270"/>
                    <a:pt x="280987" y="962025"/>
                  </a:cubicBezTo>
                  <a:cubicBezTo>
                    <a:pt x="286107" y="959465"/>
                    <a:pt x="290044" y="954825"/>
                    <a:pt x="295275" y="952500"/>
                  </a:cubicBezTo>
                  <a:cubicBezTo>
                    <a:pt x="304450" y="948422"/>
                    <a:pt x="314325" y="946150"/>
                    <a:pt x="323850" y="942975"/>
                  </a:cubicBezTo>
                  <a:lnTo>
                    <a:pt x="352425" y="933450"/>
                  </a:lnTo>
                  <a:cubicBezTo>
                    <a:pt x="370802" y="927324"/>
                    <a:pt x="445614" y="924072"/>
                    <a:pt x="447675" y="923925"/>
                  </a:cubicBezTo>
                  <a:cubicBezTo>
                    <a:pt x="449262" y="898525"/>
                    <a:pt x="450024" y="873060"/>
                    <a:pt x="452437" y="847725"/>
                  </a:cubicBezTo>
                  <a:cubicBezTo>
                    <a:pt x="453204" y="839667"/>
                    <a:pt x="455070" y="831722"/>
                    <a:pt x="457200" y="823913"/>
                  </a:cubicBezTo>
                  <a:cubicBezTo>
                    <a:pt x="459842" y="814227"/>
                    <a:pt x="466725" y="795338"/>
                    <a:pt x="466725" y="795338"/>
                  </a:cubicBezTo>
                  <a:cubicBezTo>
                    <a:pt x="472202" y="718652"/>
                    <a:pt x="464441" y="749800"/>
                    <a:pt x="481012" y="700088"/>
                  </a:cubicBezTo>
                  <a:cubicBezTo>
                    <a:pt x="486005" y="685109"/>
                    <a:pt x="484774" y="681705"/>
                    <a:pt x="500062" y="671513"/>
                  </a:cubicBezTo>
                  <a:cubicBezTo>
                    <a:pt x="504239" y="668728"/>
                    <a:pt x="509587" y="668338"/>
                    <a:pt x="514350" y="666750"/>
                  </a:cubicBezTo>
                  <a:cubicBezTo>
                    <a:pt x="557490" y="668626"/>
                    <a:pt x="607930" y="666379"/>
                    <a:pt x="652462" y="676275"/>
                  </a:cubicBezTo>
                  <a:cubicBezTo>
                    <a:pt x="657363" y="677364"/>
                    <a:pt x="661907" y="679717"/>
                    <a:pt x="666750" y="681038"/>
                  </a:cubicBezTo>
                  <a:cubicBezTo>
                    <a:pt x="732538" y="698981"/>
                    <a:pt x="678666" y="681835"/>
                    <a:pt x="733425" y="700088"/>
                  </a:cubicBezTo>
                  <a:cubicBezTo>
                    <a:pt x="738855" y="701898"/>
                    <a:pt x="742593" y="707053"/>
                    <a:pt x="747712" y="709613"/>
                  </a:cubicBezTo>
                  <a:cubicBezTo>
                    <a:pt x="755319" y="713416"/>
                    <a:pt x="773937" y="717106"/>
                    <a:pt x="781050" y="719138"/>
                  </a:cubicBezTo>
                  <a:cubicBezTo>
                    <a:pt x="785877" y="720517"/>
                    <a:pt x="790575" y="722313"/>
                    <a:pt x="795337" y="723900"/>
                  </a:cubicBezTo>
                  <a:cubicBezTo>
                    <a:pt x="798512" y="728663"/>
                    <a:pt x="800008" y="735154"/>
                    <a:pt x="804862" y="738188"/>
                  </a:cubicBezTo>
                  <a:cubicBezTo>
                    <a:pt x="823928" y="750104"/>
                    <a:pt x="831048" y="744136"/>
                    <a:pt x="847725" y="752475"/>
                  </a:cubicBezTo>
                  <a:cubicBezTo>
                    <a:pt x="875758" y="766491"/>
                    <a:pt x="860037" y="759753"/>
                    <a:pt x="895350" y="771525"/>
                  </a:cubicBezTo>
                  <a:lnTo>
                    <a:pt x="909637" y="776288"/>
                  </a:lnTo>
                  <a:cubicBezTo>
                    <a:pt x="914400" y="777876"/>
                    <a:pt x="919435" y="778805"/>
                    <a:pt x="923925" y="781050"/>
                  </a:cubicBezTo>
                  <a:cubicBezTo>
                    <a:pt x="930275" y="784225"/>
                    <a:pt x="936383" y="787938"/>
                    <a:pt x="942975" y="790575"/>
                  </a:cubicBezTo>
                  <a:cubicBezTo>
                    <a:pt x="952297" y="794304"/>
                    <a:pt x="962025" y="796925"/>
                    <a:pt x="971550" y="800100"/>
                  </a:cubicBezTo>
                  <a:lnTo>
                    <a:pt x="1042987" y="823913"/>
                  </a:lnTo>
                  <a:lnTo>
                    <a:pt x="1057275" y="828675"/>
                  </a:lnTo>
                  <a:cubicBezTo>
                    <a:pt x="1062037" y="830262"/>
                    <a:pt x="1066639" y="832454"/>
                    <a:pt x="1071562" y="833438"/>
                  </a:cubicBezTo>
                  <a:cubicBezTo>
                    <a:pt x="1079500" y="835025"/>
                    <a:pt x="1087403" y="836793"/>
                    <a:pt x="1095375" y="838200"/>
                  </a:cubicBezTo>
                  <a:lnTo>
                    <a:pt x="1152525" y="847725"/>
                  </a:lnTo>
                  <a:cubicBezTo>
                    <a:pt x="1161341" y="846122"/>
                    <a:pt x="1206012" y="845160"/>
                    <a:pt x="1219200" y="828675"/>
                  </a:cubicBezTo>
                  <a:cubicBezTo>
                    <a:pt x="1222336" y="824755"/>
                    <a:pt x="1222375" y="819150"/>
                    <a:pt x="1223962" y="814388"/>
                  </a:cubicBezTo>
                  <a:cubicBezTo>
                    <a:pt x="1225550" y="787400"/>
                    <a:pt x="1226383" y="760358"/>
                    <a:pt x="1228725" y="733425"/>
                  </a:cubicBezTo>
                  <a:cubicBezTo>
                    <a:pt x="1229562" y="723805"/>
                    <a:pt x="1233487" y="714506"/>
                    <a:pt x="1233487" y="704850"/>
                  </a:cubicBezTo>
                  <a:cubicBezTo>
                    <a:pt x="1233487" y="695194"/>
                    <a:pt x="1234338" y="684133"/>
                    <a:pt x="1228725" y="676275"/>
                  </a:cubicBezTo>
                  <a:cubicBezTo>
                    <a:pt x="1224921" y="670949"/>
                    <a:pt x="1215969" y="673311"/>
                    <a:pt x="1209675" y="671513"/>
                  </a:cubicBezTo>
                  <a:cubicBezTo>
                    <a:pt x="1204848" y="670134"/>
                    <a:pt x="1199877" y="668995"/>
                    <a:pt x="1195387" y="666750"/>
                  </a:cubicBezTo>
                  <a:cubicBezTo>
                    <a:pt x="1190268" y="664190"/>
                    <a:pt x="1186361" y="659480"/>
                    <a:pt x="1181100" y="657225"/>
                  </a:cubicBezTo>
                  <a:cubicBezTo>
                    <a:pt x="1175084" y="654647"/>
                    <a:pt x="1168319" y="654344"/>
                    <a:pt x="1162050" y="652463"/>
                  </a:cubicBezTo>
                  <a:cubicBezTo>
                    <a:pt x="1152433" y="649578"/>
                    <a:pt x="1143320" y="644907"/>
                    <a:pt x="1133475" y="642938"/>
                  </a:cubicBezTo>
                  <a:cubicBezTo>
                    <a:pt x="1125537" y="641350"/>
                    <a:pt x="1117472" y="640305"/>
                    <a:pt x="1109662" y="638175"/>
                  </a:cubicBezTo>
                  <a:cubicBezTo>
                    <a:pt x="1052245" y="622515"/>
                    <a:pt x="1112338" y="632556"/>
                    <a:pt x="1042987" y="623888"/>
                  </a:cubicBezTo>
                  <a:cubicBezTo>
                    <a:pt x="1038225" y="622300"/>
                    <a:pt x="1033570" y="620343"/>
                    <a:pt x="1028700" y="619125"/>
                  </a:cubicBezTo>
                  <a:cubicBezTo>
                    <a:pt x="1004446" y="613062"/>
                    <a:pt x="988682" y="612562"/>
                    <a:pt x="962025" y="609600"/>
                  </a:cubicBezTo>
                  <a:cubicBezTo>
                    <a:pt x="931370" y="599383"/>
                    <a:pt x="963490" y="609051"/>
                    <a:pt x="909637" y="600075"/>
                  </a:cubicBezTo>
                  <a:cubicBezTo>
                    <a:pt x="863659" y="592412"/>
                    <a:pt x="870243" y="593294"/>
                    <a:pt x="833437" y="581025"/>
                  </a:cubicBezTo>
                  <a:cubicBezTo>
                    <a:pt x="825758" y="578465"/>
                    <a:pt x="817478" y="578226"/>
                    <a:pt x="809625" y="576263"/>
                  </a:cubicBezTo>
                  <a:cubicBezTo>
                    <a:pt x="804755" y="575045"/>
                    <a:pt x="800100" y="573088"/>
                    <a:pt x="795337" y="571500"/>
                  </a:cubicBezTo>
                  <a:cubicBezTo>
                    <a:pt x="777973" y="519403"/>
                    <a:pt x="805666" y="598311"/>
                    <a:pt x="781050" y="542925"/>
                  </a:cubicBezTo>
                  <a:cubicBezTo>
                    <a:pt x="774425" y="528020"/>
                    <a:pt x="770720" y="511131"/>
                    <a:pt x="766762" y="495300"/>
                  </a:cubicBezTo>
                  <a:cubicBezTo>
                    <a:pt x="768350" y="476250"/>
                    <a:pt x="769291" y="457135"/>
                    <a:pt x="771525" y="438150"/>
                  </a:cubicBezTo>
                  <a:cubicBezTo>
                    <a:pt x="775427" y="404984"/>
                    <a:pt x="774871" y="424765"/>
                    <a:pt x="781050" y="400050"/>
                  </a:cubicBezTo>
                  <a:cubicBezTo>
                    <a:pt x="783013" y="392197"/>
                    <a:pt x="783682" y="384047"/>
                    <a:pt x="785812" y="376238"/>
                  </a:cubicBezTo>
                  <a:cubicBezTo>
                    <a:pt x="785817" y="376220"/>
                    <a:pt x="797716" y="340528"/>
                    <a:pt x="800100" y="333375"/>
                  </a:cubicBezTo>
                  <a:lnTo>
                    <a:pt x="814387" y="290513"/>
                  </a:lnTo>
                  <a:cubicBezTo>
                    <a:pt x="815975" y="285750"/>
                    <a:pt x="816365" y="280402"/>
                    <a:pt x="819150" y="276225"/>
                  </a:cubicBezTo>
                  <a:lnTo>
                    <a:pt x="828675" y="261938"/>
                  </a:lnTo>
                  <a:cubicBezTo>
                    <a:pt x="830262" y="257175"/>
                    <a:pt x="831192" y="252140"/>
                    <a:pt x="833437" y="247650"/>
                  </a:cubicBezTo>
                  <a:cubicBezTo>
                    <a:pt x="835997" y="242531"/>
                    <a:pt x="840637" y="238593"/>
                    <a:pt x="842962" y="233363"/>
                  </a:cubicBezTo>
                  <a:cubicBezTo>
                    <a:pt x="847040" y="224188"/>
                    <a:pt x="852487" y="204788"/>
                    <a:pt x="852487" y="204788"/>
                  </a:cubicBezTo>
                  <a:cubicBezTo>
                    <a:pt x="850900" y="180975"/>
                    <a:pt x="851100" y="156976"/>
                    <a:pt x="847725" y="133350"/>
                  </a:cubicBezTo>
                  <a:cubicBezTo>
                    <a:pt x="846305" y="123411"/>
                    <a:pt x="840842" y="114461"/>
                    <a:pt x="838200" y="104775"/>
                  </a:cubicBezTo>
                  <a:cubicBezTo>
                    <a:pt x="836070" y="96966"/>
                    <a:pt x="835567" y="88772"/>
                    <a:pt x="833437" y="80963"/>
                  </a:cubicBezTo>
                  <a:cubicBezTo>
                    <a:pt x="830795" y="71277"/>
                    <a:pt x="832266" y="57957"/>
                    <a:pt x="823912" y="52388"/>
                  </a:cubicBezTo>
                  <a:cubicBezTo>
                    <a:pt x="819150" y="49213"/>
                    <a:pt x="814855" y="45188"/>
                    <a:pt x="809625" y="42863"/>
                  </a:cubicBezTo>
                  <a:cubicBezTo>
                    <a:pt x="800450" y="38785"/>
                    <a:pt x="790575" y="36513"/>
                    <a:pt x="781050" y="33338"/>
                  </a:cubicBezTo>
                  <a:lnTo>
                    <a:pt x="766762" y="28575"/>
                  </a:lnTo>
                  <a:cubicBezTo>
                    <a:pt x="766758" y="28574"/>
                    <a:pt x="738190" y="19052"/>
                    <a:pt x="738187" y="19050"/>
                  </a:cubicBezTo>
                  <a:cubicBezTo>
                    <a:pt x="727589" y="11984"/>
                    <a:pt x="722431" y="6735"/>
                    <a:pt x="709612" y="4763"/>
                  </a:cubicBezTo>
                  <a:cubicBezTo>
                    <a:pt x="693843" y="2337"/>
                    <a:pt x="677862" y="1588"/>
                    <a:pt x="661987" y="0"/>
                  </a:cubicBezTo>
                  <a:cubicBezTo>
                    <a:pt x="630044" y="10648"/>
                    <a:pt x="642392" y="5034"/>
                    <a:pt x="633412" y="4763"/>
                  </a:cubicBezTo>
                  <a:close/>
                </a:path>
              </a:pathLst>
            </a:custGeom>
            <a:solidFill>
              <a:srgbClr val="92D050">
                <a:alpha val="25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B1989den_NoVisu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22" name="Picture 21" descr="CB1990den_NoVisu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23" name="Picture 22" descr="CB1991den_NoVisu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24" name="Picture 23" descr="CB1994den_NoVisu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25" name="Picture 24" descr="CB1995den_NoVisu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26" name="Picture 25" descr="CB1996den_NoVisua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27" name="Picture 26" descr="CB1998den_NoVisua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28" name="Picture 27" descr="CB1999den_NoVisua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29" name="Picture 28" descr="CB2000de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30" name="Picture 29" descr="CB2001den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31" name="Picture 30" descr="CB2002den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32" name="Picture 31" descr="CB2003denModifiedLeg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34" name="Picture 33" descr="CB2003denNOleg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35" name="Picture 34" descr="CB2004den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36" name="Picture 35" descr="CB2005den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37" name="Picture 36" descr="CB2006den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38" name="Picture 37" descr="CB2007den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41" name="Picture 40" descr="CB2008den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48" name="Picture 47" descr="CB2009den_NoFRP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49" name="Picture 48" descr="CB2010den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52" name="Picture 51" descr="CB2011den_NoFRP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54" name="Picture 53" descr="CB2012den_NoFRP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94130" y="2190750"/>
            <a:ext cx="4120986" cy="4057650"/>
            <a:chOff x="228600" y="2190750"/>
            <a:chExt cx="4120986" cy="4057650"/>
          </a:xfrm>
        </p:grpSpPr>
        <p:sp>
          <p:nvSpPr>
            <p:cNvPr id="56" name="Freeform 55"/>
            <p:cNvSpPr/>
            <p:nvPr/>
          </p:nvSpPr>
          <p:spPr>
            <a:xfrm>
              <a:off x="609600" y="2190750"/>
              <a:ext cx="1152525" cy="1052513"/>
            </a:xfrm>
            <a:custGeom>
              <a:avLst/>
              <a:gdLst>
                <a:gd name="connsiteX0" fmla="*/ 142875 w 1152525"/>
                <a:gd name="connsiteY0" fmla="*/ 514350 h 1052513"/>
                <a:gd name="connsiteX1" fmla="*/ 128587 w 1152525"/>
                <a:gd name="connsiteY1" fmla="*/ 509588 h 1052513"/>
                <a:gd name="connsiteX2" fmla="*/ 104775 w 1152525"/>
                <a:gd name="connsiteY2" fmla="*/ 490538 h 1052513"/>
                <a:gd name="connsiteX3" fmla="*/ 76200 w 1152525"/>
                <a:gd name="connsiteY3" fmla="*/ 476250 h 1052513"/>
                <a:gd name="connsiteX4" fmla="*/ 42862 w 1152525"/>
                <a:gd name="connsiteY4" fmla="*/ 461963 h 1052513"/>
                <a:gd name="connsiteX5" fmla="*/ 28575 w 1152525"/>
                <a:gd name="connsiteY5" fmla="*/ 452438 h 1052513"/>
                <a:gd name="connsiteX6" fmla="*/ 14287 w 1152525"/>
                <a:gd name="connsiteY6" fmla="*/ 447675 h 1052513"/>
                <a:gd name="connsiteX7" fmla="*/ 4762 w 1152525"/>
                <a:gd name="connsiteY7" fmla="*/ 419100 h 1052513"/>
                <a:gd name="connsiteX8" fmla="*/ 0 w 1152525"/>
                <a:gd name="connsiteY8" fmla="*/ 404813 h 1052513"/>
                <a:gd name="connsiteX9" fmla="*/ 9525 w 1152525"/>
                <a:gd name="connsiteY9" fmla="*/ 338138 h 1052513"/>
                <a:gd name="connsiteX10" fmla="*/ 28575 w 1152525"/>
                <a:gd name="connsiteY10" fmla="*/ 309563 h 1052513"/>
                <a:gd name="connsiteX11" fmla="*/ 38100 w 1152525"/>
                <a:gd name="connsiteY11" fmla="*/ 276225 h 1052513"/>
                <a:gd name="connsiteX12" fmla="*/ 42862 w 1152525"/>
                <a:gd name="connsiteY12" fmla="*/ 261938 h 1052513"/>
                <a:gd name="connsiteX13" fmla="*/ 47625 w 1152525"/>
                <a:gd name="connsiteY13" fmla="*/ 100013 h 1052513"/>
                <a:gd name="connsiteX14" fmla="*/ 61912 w 1152525"/>
                <a:gd name="connsiteY14" fmla="*/ 52388 h 1052513"/>
                <a:gd name="connsiteX15" fmla="*/ 71437 w 1152525"/>
                <a:gd name="connsiteY15" fmla="*/ 38100 h 1052513"/>
                <a:gd name="connsiteX16" fmla="*/ 95250 w 1152525"/>
                <a:gd name="connsiteY16" fmla="*/ 0 h 1052513"/>
                <a:gd name="connsiteX17" fmla="*/ 171450 w 1152525"/>
                <a:gd name="connsiteY17" fmla="*/ 4763 h 1052513"/>
                <a:gd name="connsiteX18" fmla="*/ 185737 w 1152525"/>
                <a:gd name="connsiteY18" fmla="*/ 9525 h 1052513"/>
                <a:gd name="connsiteX19" fmla="*/ 214312 w 1152525"/>
                <a:gd name="connsiteY19" fmla="*/ 14288 h 1052513"/>
                <a:gd name="connsiteX20" fmla="*/ 238125 w 1152525"/>
                <a:gd name="connsiteY20" fmla="*/ 19050 h 1052513"/>
                <a:gd name="connsiteX21" fmla="*/ 266700 w 1152525"/>
                <a:gd name="connsiteY21" fmla="*/ 28575 h 1052513"/>
                <a:gd name="connsiteX22" fmla="*/ 295275 w 1152525"/>
                <a:gd name="connsiteY22" fmla="*/ 47625 h 1052513"/>
                <a:gd name="connsiteX23" fmla="*/ 309562 w 1152525"/>
                <a:gd name="connsiteY23" fmla="*/ 52388 h 1052513"/>
                <a:gd name="connsiteX24" fmla="*/ 352425 w 1152525"/>
                <a:gd name="connsiteY24" fmla="*/ 76200 h 1052513"/>
                <a:gd name="connsiteX25" fmla="*/ 409575 w 1152525"/>
                <a:gd name="connsiteY25" fmla="*/ 114300 h 1052513"/>
                <a:gd name="connsiteX26" fmla="*/ 423862 w 1152525"/>
                <a:gd name="connsiteY26" fmla="*/ 119063 h 1052513"/>
                <a:gd name="connsiteX27" fmla="*/ 433387 w 1152525"/>
                <a:gd name="connsiteY27" fmla="*/ 133350 h 1052513"/>
                <a:gd name="connsiteX28" fmla="*/ 452437 w 1152525"/>
                <a:gd name="connsiteY28" fmla="*/ 138113 h 1052513"/>
                <a:gd name="connsiteX29" fmla="*/ 466725 w 1152525"/>
                <a:gd name="connsiteY29" fmla="*/ 142875 h 1052513"/>
                <a:gd name="connsiteX30" fmla="*/ 495300 w 1152525"/>
                <a:gd name="connsiteY30" fmla="*/ 157163 h 1052513"/>
                <a:gd name="connsiteX31" fmla="*/ 509587 w 1152525"/>
                <a:gd name="connsiteY31" fmla="*/ 166688 h 1052513"/>
                <a:gd name="connsiteX32" fmla="*/ 528637 w 1152525"/>
                <a:gd name="connsiteY32" fmla="*/ 171450 h 1052513"/>
                <a:gd name="connsiteX33" fmla="*/ 542925 w 1152525"/>
                <a:gd name="connsiteY33" fmla="*/ 176213 h 1052513"/>
                <a:gd name="connsiteX34" fmla="*/ 561975 w 1152525"/>
                <a:gd name="connsiteY34" fmla="*/ 180975 h 1052513"/>
                <a:gd name="connsiteX35" fmla="*/ 604837 w 1152525"/>
                <a:gd name="connsiteY35" fmla="*/ 195263 h 1052513"/>
                <a:gd name="connsiteX36" fmla="*/ 619125 w 1152525"/>
                <a:gd name="connsiteY36" fmla="*/ 200025 h 1052513"/>
                <a:gd name="connsiteX37" fmla="*/ 642937 w 1152525"/>
                <a:gd name="connsiteY37" fmla="*/ 204788 h 1052513"/>
                <a:gd name="connsiteX38" fmla="*/ 671512 w 1152525"/>
                <a:gd name="connsiteY38" fmla="*/ 214313 h 1052513"/>
                <a:gd name="connsiteX39" fmla="*/ 695325 w 1152525"/>
                <a:gd name="connsiteY39" fmla="*/ 219075 h 1052513"/>
                <a:gd name="connsiteX40" fmla="*/ 747712 w 1152525"/>
                <a:gd name="connsiteY40" fmla="*/ 233363 h 1052513"/>
                <a:gd name="connsiteX41" fmla="*/ 781050 w 1152525"/>
                <a:gd name="connsiteY41" fmla="*/ 238125 h 1052513"/>
                <a:gd name="connsiteX42" fmla="*/ 795337 w 1152525"/>
                <a:gd name="connsiteY42" fmla="*/ 242888 h 1052513"/>
                <a:gd name="connsiteX43" fmla="*/ 852487 w 1152525"/>
                <a:gd name="connsiteY43" fmla="*/ 257175 h 1052513"/>
                <a:gd name="connsiteX44" fmla="*/ 871537 w 1152525"/>
                <a:gd name="connsiteY44" fmla="*/ 261938 h 1052513"/>
                <a:gd name="connsiteX45" fmla="*/ 900112 w 1152525"/>
                <a:gd name="connsiteY45" fmla="*/ 271463 h 1052513"/>
                <a:gd name="connsiteX46" fmla="*/ 928687 w 1152525"/>
                <a:gd name="connsiteY46" fmla="*/ 290513 h 1052513"/>
                <a:gd name="connsiteX47" fmla="*/ 938212 w 1152525"/>
                <a:gd name="connsiteY47" fmla="*/ 319088 h 1052513"/>
                <a:gd name="connsiteX48" fmla="*/ 942975 w 1152525"/>
                <a:gd name="connsiteY48" fmla="*/ 333375 h 1052513"/>
                <a:gd name="connsiteX49" fmla="*/ 933450 w 1152525"/>
                <a:gd name="connsiteY49" fmla="*/ 442913 h 1052513"/>
                <a:gd name="connsiteX50" fmla="*/ 919162 w 1152525"/>
                <a:gd name="connsiteY50" fmla="*/ 485775 h 1052513"/>
                <a:gd name="connsiteX51" fmla="*/ 914400 w 1152525"/>
                <a:gd name="connsiteY51" fmla="*/ 500063 h 1052513"/>
                <a:gd name="connsiteX52" fmla="*/ 909637 w 1152525"/>
                <a:gd name="connsiteY52" fmla="*/ 514350 h 1052513"/>
                <a:gd name="connsiteX53" fmla="*/ 942975 w 1152525"/>
                <a:gd name="connsiteY53" fmla="*/ 538163 h 1052513"/>
                <a:gd name="connsiteX54" fmla="*/ 976312 w 1152525"/>
                <a:gd name="connsiteY54" fmla="*/ 552450 h 1052513"/>
                <a:gd name="connsiteX55" fmla="*/ 1004887 w 1152525"/>
                <a:gd name="connsiteY55" fmla="*/ 561975 h 1052513"/>
                <a:gd name="connsiteX56" fmla="*/ 1047750 w 1152525"/>
                <a:gd name="connsiteY56" fmla="*/ 576263 h 1052513"/>
                <a:gd name="connsiteX57" fmla="*/ 1085850 w 1152525"/>
                <a:gd name="connsiteY57" fmla="*/ 585788 h 1052513"/>
                <a:gd name="connsiteX58" fmla="*/ 1114425 w 1152525"/>
                <a:gd name="connsiteY58" fmla="*/ 595313 h 1052513"/>
                <a:gd name="connsiteX59" fmla="*/ 1143000 w 1152525"/>
                <a:gd name="connsiteY59" fmla="*/ 638175 h 1052513"/>
                <a:gd name="connsiteX60" fmla="*/ 1152525 w 1152525"/>
                <a:gd name="connsiteY60" fmla="*/ 652463 h 1052513"/>
                <a:gd name="connsiteX61" fmla="*/ 1147762 w 1152525"/>
                <a:gd name="connsiteY61" fmla="*/ 719138 h 1052513"/>
                <a:gd name="connsiteX62" fmla="*/ 1133475 w 1152525"/>
                <a:gd name="connsiteY62" fmla="*/ 771525 h 1052513"/>
                <a:gd name="connsiteX63" fmla="*/ 1128712 w 1152525"/>
                <a:gd name="connsiteY63" fmla="*/ 785813 h 1052513"/>
                <a:gd name="connsiteX64" fmla="*/ 1123950 w 1152525"/>
                <a:gd name="connsiteY64" fmla="*/ 809625 h 1052513"/>
                <a:gd name="connsiteX65" fmla="*/ 1114425 w 1152525"/>
                <a:gd name="connsiteY65" fmla="*/ 838200 h 1052513"/>
                <a:gd name="connsiteX66" fmla="*/ 1109662 w 1152525"/>
                <a:gd name="connsiteY66" fmla="*/ 852488 h 1052513"/>
                <a:gd name="connsiteX67" fmla="*/ 1104900 w 1152525"/>
                <a:gd name="connsiteY67" fmla="*/ 871538 h 1052513"/>
                <a:gd name="connsiteX68" fmla="*/ 1095375 w 1152525"/>
                <a:gd name="connsiteY68" fmla="*/ 914400 h 1052513"/>
                <a:gd name="connsiteX69" fmla="*/ 1090612 w 1152525"/>
                <a:gd name="connsiteY69" fmla="*/ 928688 h 1052513"/>
                <a:gd name="connsiteX70" fmla="*/ 1085850 w 1152525"/>
                <a:gd name="connsiteY70" fmla="*/ 947738 h 1052513"/>
                <a:gd name="connsiteX71" fmla="*/ 1081087 w 1152525"/>
                <a:gd name="connsiteY71" fmla="*/ 962025 h 1052513"/>
                <a:gd name="connsiteX72" fmla="*/ 1066800 w 1152525"/>
                <a:gd name="connsiteY72" fmla="*/ 1009650 h 1052513"/>
                <a:gd name="connsiteX73" fmla="*/ 1057275 w 1152525"/>
                <a:gd name="connsiteY73" fmla="*/ 1023938 h 1052513"/>
                <a:gd name="connsiteX74" fmla="*/ 1052512 w 1152525"/>
                <a:gd name="connsiteY74" fmla="*/ 1038225 h 1052513"/>
                <a:gd name="connsiteX75" fmla="*/ 1023937 w 1152525"/>
                <a:gd name="connsiteY75" fmla="*/ 1052513 h 1052513"/>
                <a:gd name="connsiteX76" fmla="*/ 966787 w 1152525"/>
                <a:gd name="connsiteY76" fmla="*/ 1042988 h 1052513"/>
                <a:gd name="connsiteX77" fmla="*/ 923925 w 1152525"/>
                <a:gd name="connsiteY77" fmla="*/ 1028700 h 1052513"/>
                <a:gd name="connsiteX78" fmla="*/ 909637 w 1152525"/>
                <a:gd name="connsiteY78" fmla="*/ 1019175 h 1052513"/>
                <a:gd name="connsiteX79" fmla="*/ 900112 w 1152525"/>
                <a:gd name="connsiteY79" fmla="*/ 1004888 h 1052513"/>
                <a:gd name="connsiteX80" fmla="*/ 881062 w 1152525"/>
                <a:gd name="connsiteY80" fmla="*/ 962025 h 1052513"/>
                <a:gd name="connsiteX81" fmla="*/ 876300 w 1152525"/>
                <a:gd name="connsiteY81" fmla="*/ 933450 h 1052513"/>
                <a:gd name="connsiteX82" fmla="*/ 871537 w 1152525"/>
                <a:gd name="connsiteY82" fmla="*/ 919163 h 1052513"/>
                <a:gd name="connsiteX83" fmla="*/ 885825 w 1152525"/>
                <a:gd name="connsiteY83" fmla="*/ 823913 h 1052513"/>
                <a:gd name="connsiteX84" fmla="*/ 890587 w 1152525"/>
                <a:gd name="connsiteY84" fmla="*/ 790575 h 1052513"/>
                <a:gd name="connsiteX85" fmla="*/ 895350 w 1152525"/>
                <a:gd name="connsiteY85" fmla="*/ 762000 h 1052513"/>
                <a:gd name="connsiteX86" fmla="*/ 881062 w 1152525"/>
                <a:gd name="connsiteY86" fmla="*/ 728663 h 1052513"/>
                <a:gd name="connsiteX87" fmla="*/ 838200 w 1152525"/>
                <a:gd name="connsiteY87" fmla="*/ 709613 h 1052513"/>
                <a:gd name="connsiteX88" fmla="*/ 823912 w 1152525"/>
                <a:gd name="connsiteY88" fmla="*/ 704850 h 1052513"/>
                <a:gd name="connsiteX89" fmla="*/ 809625 w 1152525"/>
                <a:gd name="connsiteY89" fmla="*/ 695325 h 1052513"/>
                <a:gd name="connsiteX90" fmla="*/ 757237 w 1152525"/>
                <a:gd name="connsiteY90" fmla="*/ 685800 h 1052513"/>
                <a:gd name="connsiteX91" fmla="*/ 728662 w 1152525"/>
                <a:gd name="connsiteY91" fmla="*/ 676275 h 1052513"/>
                <a:gd name="connsiteX92" fmla="*/ 685800 w 1152525"/>
                <a:gd name="connsiteY92" fmla="*/ 661988 h 1052513"/>
                <a:gd name="connsiteX93" fmla="*/ 657225 w 1152525"/>
                <a:gd name="connsiteY93" fmla="*/ 652463 h 1052513"/>
                <a:gd name="connsiteX94" fmla="*/ 642937 w 1152525"/>
                <a:gd name="connsiteY94" fmla="*/ 647700 h 1052513"/>
                <a:gd name="connsiteX95" fmla="*/ 628650 w 1152525"/>
                <a:gd name="connsiteY95" fmla="*/ 638175 h 1052513"/>
                <a:gd name="connsiteX96" fmla="*/ 600075 w 1152525"/>
                <a:gd name="connsiteY96" fmla="*/ 628650 h 1052513"/>
                <a:gd name="connsiteX97" fmla="*/ 585787 w 1152525"/>
                <a:gd name="connsiteY97" fmla="*/ 623888 h 1052513"/>
                <a:gd name="connsiteX98" fmla="*/ 523875 w 1152525"/>
                <a:gd name="connsiteY98" fmla="*/ 614363 h 1052513"/>
                <a:gd name="connsiteX99" fmla="*/ 504825 w 1152525"/>
                <a:gd name="connsiteY99" fmla="*/ 609600 h 1052513"/>
                <a:gd name="connsiteX100" fmla="*/ 481012 w 1152525"/>
                <a:gd name="connsiteY100" fmla="*/ 604838 h 1052513"/>
                <a:gd name="connsiteX101" fmla="*/ 452437 w 1152525"/>
                <a:gd name="connsiteY101" fmla="*/ 595313 h 1052513"/>
                <a:gd name="connsiteX102" fmla="*/ 433387 w 1152525"/>
                <a:gd name="connsiteY102" fmla="*/ 590550 h 1052513"/>
                <a:gd name="connsiteX103" fmla="*/ 404812 w 1152525"/>
                <a:gd name="connsiteY103" fmla="*/ 581025 h 1052513"/>
                <a:gd name="connsiteX104" fmla="*/ 381000 w 1152525"/>
                <a:gd name="connsiteY104" fmla="*/ 576263 h 1052513"/>
                <a:gd name="connsiteX105" fmla="*/ 366712 w 1152525"/>
                <a:gd name="connsiteY105" fmla="*/ 571500 h 1052513"/>
                <a:gd name="connsiteX106" fmla="*/ 347662 w 1152525"/>
                <a:gd name="connsiteY106" fmla="*/ 566738 h 1052513"/>
                <a:gd name="connsiteX107" fmla="*/ 333375 w 1152525"/>
                <a:gd name="connsiteY107" fmla="*/ 561975 h 1052513"/>
                <a:gd name="connsiteX108" fmla="*/ 285750 w 1152525"/>
                <a:gd name="connsiteY108" fmla="*/ 547688 h 1052513"/>
                <a:gd name="connsiteX109" fmla="*/ 261937 w 1152525"/>
                <a:gd name="connsiteY109" fmla="*/ 542925 h 1052513"/>
                <a:gd name="connsiteX110" fmla="*/ 233362 w 1152525"/>
                <a:gd name="connsiteY110" fmla="*/ 533400 h 1052513"/>
                <a:gd name="connsiteX111" fmla="*/ 219075 w 1152525"/>
                <a:gd name="connsiteY111" fmla="*/ 528638 h 1052513"/>
                <a:gd name="connsiteX112" fmla="*/ 204787 w 1152525"/>
                <a:gd name="connsiteY112" fmla="*/ 523875 h 1052513"/>
                <a:gd name="connsiteX113" fmla="*/ 190500 w 1152525"/>
                <a:gd name="connsiteY113" fmla="*/ 519113 h 1052513"/>
                <a:gd name="connsiteX114" fmla="*/ 147637 w 1152525"/>
                <a:gd name="connsiteY114" fmla="*/ 500063 h 1052513"/>
                <a:gd name="connsiteX115" fmla="*/ 142875 w 1152525"/>
                <a:gd name="connsiteY115" fmla="*/ 514350 h 105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152525" h="1052513">
                  <a:moveTo>
                    <a:pt x="142875" y="514350"/>
                  </a:moveTo>
                  <a:cubicBezTo>
                    <a:pt x="139700" y="515937"/>
                    <a:pt x="132507" y="512724"/>
                    <a:pt x="128587" y="509588"/>
                  </a:cubicBezTo>
                  <a:cubicBezTo>
                    <a:pt x="97812" y="484968"/>
                    <a:pt x="140687" y="502508"/>
                    <a:pt x="104775" y="490538"/>
                  </a:cubicBezTo>
                  <a:cubicBezTo>
                    <a:pt x="63826" y="463240"/>
                    <a:pt x="115636" y="495969"/>
                    <a:pt x="76200" y="476250"/>
                  </a:cubicBezTo>
                  <a:cubicBezTo>
                    <a:pt x="43315" y="459807"/>
                    <a:pt x="82503" y="471872"/>
                    <a:pt x="42862" y="461963"/>
                  </a:cubicBezTo>
                  <a:cubicBezTo>
                    <a:pt x="38100" y="458788"/>
                    <a:pt x="33694" y="454998"/>
                    <a:pt x="28575" y="452438"/>
                  </a:cubicBezTo>
                  <a:cubicBezTo>
                    <a:pt x="24085" y="450193"/>
                    <a:pt x="17205" y="451760"/>
                    <a:pt x="14287" y="447675"/>
                  </a:cubicBezTo>
                  <a:cubicBezTo>
                    <a:pt x="8451" y="439505"/>
                    <a:pt x="7937" y="428625"/>
                    <a:pt x="4762" y="419100"/>
                  </a:cubicBezTo>
                  <a:lnTo>
                    <a:pt x="0" y="404813"/>
                  </a:lnTo>
                  <a:cubicBezTo>
                    <a:pt x="522" y="399072"/>
                    <a:pt x="560" y="354274"/>
                    <a:pt x="9525" y="338138"/>
                  </a:cubicBezTo>
                  <a:cubicBezTo>
                    <a:pt x="15085" y="328131"/>
                    <a:pt x="28575" y="309563"/>
                    <a:pt x="28575" y="309563"/>
                  </a:cubicBezTo>
                  <a:cubicBezTo>
                    <a:pt x="39995" y="275299"/>
                    <a:pt x="26137" y="318094"/>
                    <a:pt x="38100" y="276225"/>
                  </a:cubicBezTo>
                  <a:cubicBezTo>
                    <a:pt x="39479" y="271398"/>
                    <a:pt x="41275" y="266700"/>
                    <a:pt x="42862" y="261938"/>
                  </a:cubicBezTo>
                  <a:cubicBezTo>
                    <a:pt x="44450" y="207963"/>
                    <a:pt x="44787" y="153937"/>
                    <a:pt x="47625" y="100013"/>
                  </a:cubicBezTo>
                  <a:cubicBezTo>
                    <a:pt x="48005" y="92785"/>
                    <a:pt x="60773" y="54096"/>
                    <a:pt x="61912" y="52388"/>
                  </a:cubicBezTo>
                  <a:cubicBezTo>
                    <a:pt x="65087" y="47625"/>
                    <a:pt x="69112" y="43331"/>
                    <a:pt x="71437" y="38100"/>
                  </a:cubicBezTo>
                  <a:cubicBezTo>
                    <a:pt x="88141" y="516"/>
                    <a:pt x="69547" y="17135"/>
                    <a:pt x="95250" y="0"/>
                  </a:cubicBezTo>
                  <a:cubicBezTo>
                    <a:pt x="120650" y="1588"/>
                    <a:pt x="146140" y="2099"/>
                    <a:pt x="171450" y="4763"/>
                  </a:cubicBezTo>
                  <a:cubicBezTo>
                    <a:pt x="176442" y="5289"/>
                    <a:pt x="180837" y="8436"/>
                    <a:pt x="185737" y="9525"/>
                  </a:cubicBezTo>
                  <a:cubicBezTo>
                    <a:pt x="195163" y="11620"/>
                    <a:pt x="204811" y="12561"/>
                    <a:pt x="214312" y="14288"/>
                  </a:cubicBezTo>
                  <a:cubicBezTo>
                    <a:pt x="222276" y="15736"/>
                    <a:pt x="230315" y="16920"/>
                    <a:pt x="238125" y="19050"/>
                  </a:cubicBezTo>
                  <a:cubicBezTo>
                    <a:pt x="247811" y="21692"/>
                    <a:pt x="266700" y="28575"/>
                    <a:pt x="266700" y="28575"/>
                  </a:cubicBezTo>
                  <a:cubicBezTo>
                    <a:pt x="276225" y="34925"/>
                    <a:pt x="284415" y="44004"/>
                    <a:pt x="295275" y="47625"/>
                  </a:cubicBezTo>
                  <a:cubicBezTo>
                    <a:pt x="300037" y="49213"/>
                    <a:pt x="305174" y="49950"/>
                    <a:pt x="309562" y="52388"/>
                  </a:cubicBezTo>
                  <a:cubicBezTo>
                    <a:pt x="358683" y="79678"/>
                    <a:pt x="320098" y="65426"/>
                    <a:pt x="352425" y="76200"/>
                  </a:cubicBezTo>
                  <a:lnTo>
                    <a:pt x="409575" y="114300"/>
                  </a:lnTo>
                  <a:cubicBezTo>
                    <a:pt x="413752" y="117085"/>
                    <a:pt x="419100" y="117475"/>
                    <a:pt x="423862" y="119063"/>
                  </a:cubicBezTo>
                  <a:cubicBezTo>
                    <a:pt x="427037" y="123825"/>
                    <a:pt x="428625" y="130175"/>
                    <a:pt x="433387" y="133350"/>
                  </a:cubicBezTo>
                  <a:cubicBezTo>
                    <a:pt x="438833" y="136981"/>
                    <a:pt x="446143" y="136315"/>
                    <a:pt x="452437" y="138113"/>
                  </a:cubicBezTo>
                  <a:cubicBezTo>
                    <a:pt x="457264" y="139492"/>
                    <a:pt x="461962" y="141288"/>
                    <a:pt x="466725" y="142875"/>
                  </a:cubicBezTo>
                  <a:cubicBezTo>
                    <a:pt x="507668" y="170171"/>
                    <a:pt x="455866" y="137445"/>
                    <a:pt x="495300" y="157163"/>
                  </a:cubicBezTo>
                  <a:cubicBezTo>
                    <a:pt x="500419" y="159723"/>
                    <a:pt x="504326" y="164433"/>
                    <a:pt x="509587" y="166688"/>
                  </a:cubicBezTo>
                  <a:cubicBezTo>
                    <a:pt x="515603" y="169266"/>
                    <a:pt x="522343" y="169652"/>
                    <a:pt x="528637" y="171450"/>
                  </a:cubicBezTo>
                  <a:cubicBezTo>
                    <a:pt x="533464" y="172829"/>
                    <a:pt x="538098" y="174834"/>
                    <a:pt x="542925" y="176213"/>
                  </a:cubicBezTo>
                  <a:cubicBezTo>
                    <a:pt x="549219" y="178011"/>
                    <a:pt x="555706" y="179094"/>
                    <a:pt x="561975" y="180975"/>
                  </a:cubicBezTo>
                  <a:cubicBezTo>
                    <a:pt x="562042" y="180995"/>
                    <a:pt x="597660" y="192871"/>
                    <a:pt x="604837" y="195263"/>
                  </a:cubicBezTo>
                  <a:cubicBezTo>
                    <a:pt x="609600" y="196851"/>
                    <a:pt x="614202" y="199040"/>
                    <a:pt x="619125" y="200025"/>
                  </a:cubicBezTo>
                  <a:cubicBezTo>
                    <a:pt x="627062" y="201613"/>
                    <a:pt x="635128" y="202658"/>
                    <a:pt x="642937" y="204788"/>
                  </a:cubicBezTo>
                  <a:cubicBezTo>
                    <a:pt x="652623" y="207430"/>
                    <a:pt x="661667" y="212344"/>
                    <a:pt x="671512" y="214313"/>
                  </a:cubicBezTo>
                  <a:cubicBezTo>
                    <a:pt x="679450" y="215900"/>
                    <a:pt x="687472" y="217112"/>
                    <a:pt x="695325" y="219075"/>
                  </a:cubicBezTo>
                  <a:cubicBezTo>
                    <a:pt x="726333" y="226827"/>
                    <a:pt x="693524" y="225623"/>
                    <a:pt x="747712" y="233363"/>
                  </a:cubicBezTo>
                  <a:lnTo>
                    <a:pt x="781050" y="238125"/>
                  </a:lnTo>
                  <a:cubicBezTo>
                    <a:pt x="785812" y="239713"/>
                    <a:pt x="790494" y="241567"/>
                    <a:pt x="795337" y="242888"/>
                  </a:cubicBezTo>
                  <a:cubicBezTo>
                    <a:pt x="795410" y="242908"/>
                    <a:pt x="842925" y="254785"/>
                    <a:pt x="852487" y="257175"/>
                  </a:cubicBezTo>
                  <a:cubicBezTo>
                    <a:pt x="858837" y="258763"/>
                    <a:pt x="865327" y="259868"/>
                    <a:pt x="871537" y="261938"/>
                  </a:cubicBezTo>
                  <a:lnTo>
                    <a:pt x="900112" y="271463"/>
                  </a:lnTo>
                  <a:cubicBezTo>
                    <a:pt x="910972" y="275083"/>
                    <a:pt x="928687" y="290513"/>
                    <a:pt x="928687" y="290513"/>
                  </a:cubicBezTo>
                  <a:lnTo>
                    <a:pt x="938212" y="319088"/>
                  </a:lnTo>
                  <a:lnTo>
                    <a:pt x="942975" y="333375"/>
                  </a:lnTo>
                  <a:cubicBezTo>
                    <a:pt x="940243" y="385282"/>
                    <a:pt x="945022" y="404337"/>
                    <a:pt x="933450" y="442913"/>
                  </a:cubicBezTo>
                  <a:cubicBezTo>
                    <a:pt x="933430" y="442980"/>
                    <a:pt x="921554" y="478598"/>
                    <a:pt x="919162" y="485775"/>
                  </a:cubicBezTo>
                  <a:lnTo>
                    <a:pt x="914400" y="500063"/>
                  </a:lnTo>
                  <a:lnTo>
                    <a:pt x="909637" y="514350"/>
                  </a:lnTo>
                  <a:cubicBezTo>
                    <a:pt x="919957" y="545308"/>
                    <a:pt x="904874" y="512761"/>
                    <a:pt x="942975" y="538163"/>
                  </a:cubicBezTo>
                  <a:cubicBezTo>
                    <a:pt x="965642" y="553275"/>
                    <a:pt x="948354" y="544063"/>
                    <a:pt x="976312" y="552450"/>
                  </a:cubicBezTo>
                  <a:cubicBezTo>
                    <a:pt x="985929" y="555335"/>
                    <a:pt x="995362" y="558800"/>
                    <a:pt x="1004887" y="561975"/>
                  </a:cubicBezTo>
                  <a:lnTo>
                    <a:pt x="1047750" y="576263"/>
                  </a:lnTo>
                  <a:cubicBezTo>
                    <a:pt x="1091091" y="590710"/>
                    <a:pt x="1022646" y="568550"/>
                    <a:pt x="1085850" y="585788"/>
                  </a:cubicBezTo>
                  <a:cubicBezTo>
                    <a:pt x="1095536" y="588430"/>
                    <a:pt x="1114425" y="595313"/>
                    <a:pt x="1114425" y="595313"/>
                  </a:cubicBezTo>
                  <a:lnTo>
                    <a:pt x="1143000" y="638175"/>
                  </a:lnTo>
                  <a:lnTo>
                    <a:pt x="1152525" y="652463"/>
                  </a:lnTo>
                  <a:cubicBezTo>
                    <a:pt x="1150937" y="674688"/>
                    <a:pt x="1150095" y="696979"/>
                    <a:pt x="1147762" y="719138"/>
                  </a:cubicBezTo>
                  <a:cubicBezTo>
                    <a:pt x="1145691" y="738817"/>
                    <a:pt x="1139780" y="752610"/>
                    <a:pt x="1133475" y="771525"/>
                  </a:cubicBezTo>
                  <a:lnTo>
                    <a:pt x="1128712" y="785813"/>
                  </a:lnTo>
                  <a:cubicBezTo>
                    <a:pt x="1126152" y="793492"/>
                    <a:pt x="1126080" y="801816"/>
                    <a:pt x="1123950" y="809625"/>
                  </a:cubicBezTo>
                  <a:cubicBezTo>
                    <a:pt x="1121308" y="819311"/>
                    <a:pt x="1117600" y="828675"/>
                    <a:pt x="1114425" y="838200"/>
                  </a:cubicBezTo>
                  <a:cubicBezTo>
                    <a:pt x="1112837" y="842963"/>
                    <a:pt x="1110879" y="847618"/>
                    <a:pt x="1109662" y="852488"/>
                  </a:cubicBezTo>
                  <a:cubicBezTo>
                    <a:pt x="1108075" y="858838"/>
                    <a:pt x="1106320" y="865148"/>
                    <a:pt x="1104900" y="871538"/>
                  </a:cubicBezTo>
                  <a:cubicBezTo>
                    <a:pt x="1099995" y="893611"/>
                    <a:pt x="1101177" y="894093"/>
                    <a:pt x="1095375" y="914400"/>
                  </a:cubicBezTo>
                  <a:cubicBezTo>
                    <a:pt x="1093996" y="919227"/>
                    <a:pt x="1091991" y="923861"/>
                    <a:pt x="1090612" y="928688"/>
                  </a:cubicBezTo>
                  <a:cubicBezTo>
                    <a:pt x="1088814" y="934982"/>
                    <a:pt x="1087648" y="941444"/>
                    <a:pt x="1085850" y="947738"/>
                  </a:cubicBezTo>
                  <a:cubicBezTo>
                    <a:pt x="1084471" y="952565"/>
                    <a:pt x="1082466" y="957198"/>
                    <a:pt x="1081087" y="962025"/>
                  </a:cubicBezTo>
                  <a:cubicBezTo>
                    <a:pt x="1066686" y="1012429"/>
                    <a:pt x="1089446" y="941712"/>
                    <a:pt x="1066800" y="1009650"/>
                  </a:cubicBezTo>
                  <a:cubicBezTo>
                    <a:pt x="1064990" y="1015080"/>
                    <a:pt x="1059835" y="1018818"/>
                    <a:pt x="1057275" y="1023938"/>
                  </a:cubicBezTo>
                  <a:cubicBezTo>
                    <a:pt x="1055030" y="1028428"/>
                    <a:pt x="1055648" y="1034305"/>
                    <a:pt x="1052512" y="1038225"/>
                  </a:cubicBezTo>
                  <a:cubicBezTo>
                    <a:pt x="1045797" y="1046618"/>
                    <a:pt x="1033349" y="1049375"/>
                    <a:pt x="1023937" y="1052513"/>
                  </a:cubicBezTo>
                  <a:cubicBezTo>
                    <a:pt x="1009637" y="1050470"/>
                    <a:pt x="982100" y="1047164"/>
                    <a:pt x="966787" y="1042988"/>
                  </a:cubicBezTo>
                  <a:cubicBezTo>
                    <a:pt x="966761" y="1042981"/>
                    <a:pt x="931081" y="1031086"/>
                    <a:pt x="923925" y="1028700"/>
                  </a:cubicBezTo>
                  <a:cubicBezTo>
                    <a:pt x="918495" y="1026890"/>
                    <a:pt x="914400" y="1022350"/>
                    <a:pt x="909637" y="1019175"/>
                  </a:cubicBezTo>
                  <a:cubicBezTo>
                    <a:pt x="906462" y="1014413"/>
                    <a:pt x="902437" y="1010118"/>
                    <a:pt x="900112" y="1004888"/>
                  </a:cubicBezTo>
                  <a:cubicBezTo>
                    <a:pt x="877440" y="953877"/>
                    <a:pt x="902619" y="994362"/>
                    <a:pt x="881062" y="962025"/>
                  </a:cubicBezTo>
                  <a:cubicBezTo>
                    <a:pt x="879475" y="952500"/>
                    <a:pt x="878395" y="942876"/>
                    <a:pt x="876300" y="933450"/>
                  </a:cubicBezTo>
                  <a:cubicBezTo>
                    <a:pt x="875211" y="928550"/>
                    <a:pt x="871537" y="924183"/>
                    <a:pt x="871537" y="919163"/>
                  </a:cubicBezTo>
                  <a:cubicBezTo>
                    <a:pt x="871537" y="852524"/>
                    <a:pt x="869346" y="865109"/>
                    <a:pt x="885825" y="823913"/>
                  </a:cubicBezTo>
                  <a:cubicBezTo>
                    <a:pt x="887412" y="812800"/>
                    <a:pt x="888880" y="801670"/>
                    <a:pt x="890587" y="790575"/>
                  </a:cubicBezTo>
                  <a:cubicBezTo>
                    <a:pt x="892055" y="781031"/>
                    <a:pt x="895350" y="771656"/>
                    <a:pt x="895350" y="762000"/>
                  </a:cubicBezTo>
                  <a:cubicBezTo>
                    <a:pt x="895350" y="751070"/>
                    <a:pt x="888839" y="736440"/>
                    <a:pt x="881062" y="728663"/>
                  </a:cubicBezTo>
                  <a:cubicBezTo>
                    <a:pt x="869741" y="717342"/>
                    <a:pt x="852349" y="714329"/>
                    <a:pt x="838200" y="709613"/>
                  </a:cubicBezTo>
                  <a:cubicBezTo>
                    <a:pt x="833437" y="708025"/>
                    <a:pt x="828089" y="707635"/>
                    <a:pt x="823912" y="704850"/>
                  </a:cubicBezTo>
                  <a:cubicBezTo>
                    <a:pt x="819150" y="701675"/>
                    <a:pt x="814984" y="697335"/>
                    <a:pt x="809625" y="695325"/>
                  </a:cubicBezTo>
                  <a:cubicBezTo>
                    <a:pt x="802516" y="692659"/>
                    <a:pt x="762575" y="687134"/>
                    <a:pt x="757237" y="685800"/>
                  </a:cubicBezTo>
                  <a:cubicBezTo>
                    <a:pt x="747497" y="683365"/>
                    <a:pt x="738187" y="679450"/>
                    <a:pt x="728662" y="676275"/>
                  </a:cubicBezTo>
                  <a:lnTo>
                    <a:pt x="685800" y="661988"/>
                  </a:lnTo>
                  <a:lnTo>
                    <a:pt x="657225" y="652463"/>
                  </a:lnTo>
                  <a:cubicBezTo>
                    <a:pt x="652462" y="650875"/>
                    <a:pt x="647114" y="650485"/>
                    <a:pt x="642937" y="647700"/>
                  </a:cubicBezTo>
                  <a:cubicBezTo>
                    <a:pt x="638175" y="644525"/>
                    <a:pt x="633880" y="640500"/>
                    <a:pt x="628650" y="638175"/>
                  </a:cubicBezTo>
                  <a:cubicBezTo>
                    <a:pt x="619475" y="634097"/>
                    <a:pt x="609600" y="631825"/>
                    <a:pt x="600075" y="628650"/>
                  </a:cubicBezTo>
                  <a:cubicBezTo>
                    <a:pt x="595312" y="627063"/>
                    <a:pt x="590768" y="624511"/>
                    <a:pt x="585787" y="623888"/>
                  </a:cubicBezTo>
                  <a:cubicBezTo>
                    <a:pt x="552810" y="619765"/>
                    <a:pt x="551918" y="620595"/>
                    <a:pt x="523875" y="614363"/>
                  </a:cubicBezTo>
                  <a:cubicBezTo>
                    <a:pt x="517485" y="612943"/>
                    <a:pt x="511215" y="611020"/>
                    <a:pt x="504825" y="609600"/>
                  </a:cubicBezTo>
                  <a:cubicBezTo>
                    <a:pt x="496923" y="607844"/>
                    <a:pt x="488822" y="606968"/>
                    <a:pt x="481012" y="604838"/>
                  </a:cubicBezTo>
                  <a:cubicBezTo>
                    <a:pt x="471326" y="602196"/>
                    <a:pt x="462177" y="597748"/>
                    <a:pt x="452437" y="595313"/>
                  </a:cubicBezTo>
                  <a:cubicBezTo>
                    <a:pt x="446087" y="593725"/>
                    <a:pt x="439656" y="592431"/>
                    <a:pt x="433387" y="590550"/>
                  </a:cubicBezTo>
                  <a:cubicBezTo>
                    <a:pt x="423770" y="587665"/>
                    <a:pt x="414657" y="582994"/>
                    <a:pt x="404812" y="581025"/>
                  </a:cubicBezTo>
                  <a:cubicBezTo>
                    <a:pt x="396875" y="579438"/>
                    <a:pt x="388853" y="578226"/>
                    <a:pt x="381000" y="576263"/>
                  </a:cubicBezTo>
                  <a:cubicBezTo>
                    <a:pt x="376130" y="575045"/>
                    <a:pt x="371539" y="572879"/>
                    <a:pt x="366712" y="571500"/>
                  </a:cubicBezTo>
                  <a:cubicBezTo>
                    <a:pt x="360418" y="569702"/>
                    <a:pt x="353956" y="568536"/>
                    <a:pt x="347662" y="566738"/>
                  </a:cubicBezTo>
                  <a:cubicBezTo>
                    <a:pt x="342835" y="565359"/>
                    <a:pt x="338202" y="563354"/>
                    <a:pt x="333375" y="561975"/>
                  </a:cubicBezTo>
                  <a:cubicBezTo>
                    <a:pt x="282971" y="547574"/>
                    <a:pt x="353688" y="570334"/>
                    <a:pt x="285750" y="547688"/>
                  </a:cubicBezTo>
                  <a:cubicBezTo>
                    <a:pt x="278071" y="545128"/>
                    <a:pt x="269747" y="545055"/>
                    <a:pt x="261937" y="542925"/>
                  </a:cubicBezTo>
                  <a:cubicBezTo>
                    <a:pt x="252251" y="540283"/>
                    <a:pt x="242887" y="536575"/>
                    <a:pt x="233362" y="533400"/>
                  </a:cubicBezTo>
                  <a:lnTo>
                    <a:pt x="219075" y="528638"/>
                  </a:lnTo>
                  <a:lnTo>
                    <a:pt x="204787" y="523875"/>
                  </a:lnTo>
                  <a:lnTo>
                    <a:pt x="190500" y="519113"/>
                  </a:lnTo>
                  <a:cubicBezTo>
                    <a:pt x="167858" y="504019"/>
                    <a:pt x="181642" y="511398"/>
                    <a:pt x="147637" y="500063"/>
                  </a:cubicBezTo>
                  <a:cubicBezTo>
                    <a:pt x="143119" y="498557"/>
                    <a:pt x="146050" y="512763"/>
                    <a:pt x="142875" y="51435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2180896" y="4191000"/>
              <a:ext cx="1248104" cy="936388"/>
            </a:xfrm>
            <a:custGeom>
              <a:avLst/>
              <a:gdLst>
                <a:gd name="connsiteX0" fmla="*/ 109867 w 1248104"/>
                <a:gd name="connsiteY0" fmla="*/ 19050 h 936388"/>
                <a:gd name="connsiteX1" fmla="*/ 105104 w 1248104"/>
                <a:gd name="connsiteY1" fmla="*/ 85725 h 936388"/>
                <a:gd name="connsiteX2" fmla="*/ 100342 w 1248104"/>
                <a:gd name="connsiteY2" fmla="*/ 100013 h 936388"/>
                <a:gd name="connsiteX3" fmla="*/ 95579 w 1248104"/>
                <a:gd name="connsiteY3" fmla="*/ 138113 h 936388"/>
                <a:gd name="connsiteX4" fmla="*/ 90817 w 1248104"/>
                <a:gd name="connsiteY4" fmla="*/ 152400 h 936388"/>
                <a:gd name="connsiteX5" fmla="*/ 86054 w 1248104"/>
                <a:gd name="connsiteY5" fmla="*/ 171450 h 936388"/>
                <a:gd name="connsiteX6" fmla="*/ 76529 w 1248104"/>
                <a:gd name="connsiteY6" fmla="*/ 200025 h 936388"/>
                <a:gd name="connsiteX7" fmla="*/ 67004 w 1248104"/>
                <a:gd name="connsiteY7" fmla="*/ 238125 h 936388"/>
                <a:gd name="connsiteX8" fmla="*/ 62242 w 1248104"/>
                <a:gd name="connsiteY8" fmla="*/ 366713 h 936388"/>
                <a:gd name="connsiteX9" fmla="*/ 62242 w 1248104"/>
                <a:gd name="connsiteY9" fmla="*/ 466725 h 936388"/>
                <a:gd name="connsiteX10" fmla="*/ 128917 w 1248104"/>
                <a:gd name="connsiteY10" fmla="*/ 481013 h 936388"/>
                <a:gd name="connsiteX11" fmla="*/ 186067 w 1248104"/>
                <a:gd name="connsiteY11" fmla="*/ 495300 h 936388"/>
                <a:gd name="connsiteX12" fmla="*/ 200354 w 1248104"/>
                <a:gd name="connsiteY12" fmla="*/ 504825 h 936388"/>
                <a:gd name="connsiteX13" fmla="*/ 219404 w 1248104"/>
                <a:gd name="connsiteY13" fmla="*/ 509588 h 936388"/>
                <a:gd name="connsiteX14" fmla="*/ 233692 w 1248104"/>
                <a:gd name="connsiteY14" fmla="*/ 523875 h 936388"/>
                <a:gd name="connsiteX15" fmla="*/ 247979 w 1248104"/>
                <a:gd name="connsiteY15" fmla="*/ 528638 h 936388"/>
                <a:gd name="connsiteX16" fmla="*/ 262267 w 1248104"/>
                <a:gd name="connsiteY16" fmla="*/ 538163 h 936388"/>
                <a:gd name="connsiteX17" fmla="*/ 262267 w 1248104"/>
                <a:gd name="connsiteY17" fmla="*/ 657225 h 936388"/>
                <a:gd name="connsiteX18" fmla="*/ 257504 w 1248104"/>
                <a:gd name="connsiteY18" fmla="*/ 671513 h 936388"/>
                <a:gd name="connsiteX19" fmla="*/ 247979 w 1248104"/>
                <a:gd name="connsiteY19" fmla="*/ 685800 h 936388"/>
                <a:gd name="connsiteX20" fmla="*/ 233692 w 1248104"/>
                <a:gd name="connsiteY20" fmla="*/ 733425 h 936388"/>
                <a:gd name="connsiteX21" fmla="*/ 228929 w 1248104"/>
                <a:gd name="connsiteY21" fmla="*/ 747713 h 936388"/>
                <a:gd name="connsiteX22" fmla="*/ 233692 w 1248104"/>
                <a:gd name="connsiteY22" fmla="*/ 766763 h 936388"/>
                <a:gd name="connsiteX23" fmla="*/ 281317 w 1248104"/>
                <a:gd name="connsiteY23" fmla="*/ 771525 h 936388"/>
                <a:gd name="connsiteX24" fmla="*/ 333704 w 1248104"/>
                <a:gd name="connsiteY24" fmla="*/ 785813 h 936388"/>
                <a:gd name="connsiteX25" fmla="*/ 352754 w 1248104"/>
                <a:gd name="connsiteY25" fmla="*/ 790575 h 936388"/>
                <a:gd name="connsiteX26" fmla="*/ 381329 w 1248104"/>
                <a:gd name="connsiteY26" fmla="*/ 800100 h 936388"/>
                <a:gd name="connsiteX27" fmla="*/ 405142 w 1248104"/>
                <a:gd name="connsiteY27" fmla="*/ 804863 h 936388"/>
                <a:gd name="connsiteX28" fmla="*/ 433717 w 1248104"/>
                <a:gd name="connsiteY28" fmla="*/ 814388 h 936388"/>
                <a:gd name="connsiteX29" fmla="*/ 443242 w 1248104"/>
                <a:gd name="connsiteY29" fmla="*/ 771525 h 936388"/>
                <a:gd name="connsiteX30" fmla="*/ 452767 w 1248104"/>
                <a:gd name="connsiteY30" fmla="*/ 742950 h 936388"/>
                <a:gd name="connsiteX31" fmla="*/ 457529 w 1248104"/>
                <a:gd name="connsiteY31" fmla="*/ 723900 h 936388"/>
                <a:gd name="connsiteX32" fmla="*/ 467054 w 1248104"/>
                <a:gd name="connsiteY32" fmla="*/ 695325 h 936388"/>
                <a:gd name="connsiteX33" fmla="*/ 476579 w 1248104"/>
                <a:gd name="connsiteY33" fmla="*/ 661988 h 936388"/>
                <a:gd name="connsiteX34" fmla="*/ 481342 w 1248104"/>
                <a:gd name="connsiteY34" fmla="*/ 623888 h 936388"/>
                <a:gd name="connsiteX35" fmla="*/ 486104 w 1248104"/>
                <a:gd name="connsiteY35" fmla="*/ 609600 h 936388"/>
                <a:gd name="connsiteX36" fmla="*/ 500392 w 1248104"/>
                <a:gd name="connsiteY36" fmla="*/ 604838 h 936388"/>
                <a:gd name="connsiteX37" fmla="*/ 552779 w 1248104"/>
                <a:gd name="connsiteY37" fmla="*/ 600075 h 936388"/>
                <a:gd name="connsiteX38" fmla="*/ 567067 w 1248104"/>
                <a:gd name="connsiteY38" fmla="*/ 595313 h 936388"/>
                <a:gd name="connsiteX39" fmla="*/ 600404 w 1248104"/>
                <a:gd name="connsiteY39" fmla="*/ 600075 h 936388"/>
                <a:gd name="connsiteX40" fmla="*/ 638504 w 1248104"/>
                <a:gd name="connsiteY40" fmla="*/ 604838 h 936388"/>
                <a:gd name="connsiteX41" fmla="*/ 652792 w 1248104"/>
                <a:gd name="connsiteY41" fmla="*/ 609600 h 936388"/>
                <a:gd name="connsiteX42" fmla="*/ 681367 w 1248104"/>
                <a:gd name="connsiteY42" fmla="*/ 628650 h 936388"/>
                <a:gd name="connsiteX43" fmla="*/ 709942 w 1248104"/>
                <a:gd name="connsiteY43" fmla="*/ 642938 h 936388"/>
                <a:gd name="connsiteX44" fmla="*/ 724229 w 1248104"/>
                <a:gd name="connsiteY44" fmla="*/ 647700 h 936388"/>
                <a:gd name="connsiteX45" fmla="*/ 724229 w 1248104"/>
                <a:gd name="connsiteY45" fmla="*/ 747713 h 936388"/>
                <a:gd name="connsiteX46" fmla="*/ 719467 w 1248104"/>
                <a:gd name="connsiteY46" fmla="*/ 842963 h 936388"/>
                <a:gd name="connsiteX47" fmla="*/ 724229 w 1248104"/>
                <a:gd name="connsiteY47" fmla="*/ 900113 h 936388"/>
                <a:gd name="connsiteX48" fmla="*/ 790904 w 1248104"/>
                <a:gd name="connsiteY48" fmla="*/ 904875 h 936388"/>
                <a:gd name="connsiteX49" fmla="*/ 833767 w 1248104"/>
                <a:gd name="connsiteY49" fmla="*/ 909638 h 936388"/>
                <a:gd name="connsiteX50" fmla="*/ 862342 w 1248104"/>
                <a:gd name="connsiteY50" fmla="*/ 919163 h 936388"/>
                <a:gd name="connsiteX51" fmla="*/ 876629 w 1248104"/>
                <a:gd name="connsiteY51" fmla="*/ 923925 h 936388"/>
                <a:gd name="connsiteX52" fmla="*/ 890917 w 1248104"/>
                <a:gd name="connsiteY52" fmla="*/ 933450 h 936388"/>
                <a:gd name="connsiteX53" fmla="*/ 909967 w 1248104"/>
                <a:gd name="connsiteY53" fmla="*/ 909638 h 936388"/>
                <a:gd name="connsiteX54" fmla="*/ 914729 w 1248104"/>
                <a:gd name="connsiteY54" fmla="*/ 881063 h 936388"/>
                <a:gd name="connsiteX55" fmla="*/ 924254 w 1248104"/>
                <a:gd name="connsiteY55" fmla="*/ 852488 h 936388"/>
                <a:gd name="connsiteX56" fmla="*/ 933779 w 1248104"/>
                <a:gd name="connsiteY56" fmla="*/ 819150 h 936388"/>
                <a:gd name="connsiteX57" fmla="*/ 943304 w 1248104"/>
                <a:gd name="connsiteY57" fmla="*/ 790575 h 936388"/>
                <a:gd name="connsiteX58" fmla="*/ 948067 w 1248104"/>
                <a:gd name="connsiteY58" fmla="*/ 776288 h 936388"/>
                <a:gd name="connsiteX59" fmla="*/ 952829 w 1248104"/>
                <a:gd name="connsiteY59" fmla="*/ 757238 h 936388"/>
                <a:gd name="connsiteX60" fmla="*/ 957592 w 1248104"/>
                <a:gd name="connsiteY60" fmla="*/ 728663 h 936388"/>
                <a:gd name="connsiteX61" fmla="*/ 1000454 w 1248104"/>
                <a:gd name="connsiteY61" fmla="*/ 714375 h 936388"/>
                <a:gd name="connsiteX62" fmla="*/ 1119517 w 1248104"/>
                <a:gd name="connsiteY62" fmla="*/ 719138 h 936388"/>
                <a:gd name="connsiteX63" fmla="*/ 1133804 w 1248104"/>
                <a:gd name="connsiteY63" fmla="*/ 723900 h 936388"/>
                <a:gd name="connsiteX64" fmla="*/ 1186192 w 1248104"/>
                <a:gd name="connsiteY64" fmla="*/ 738188 h 936388"/>
                <a:gd name="connsiteX65" fmla="*/ 1200479 w 1248104"/>
                <a:gd name="connsiteY65" fmla="*/ 747713 h 936388"/>
                <a:gd name="connsiteX66" fmla="*/ 1210004 w 1248104"/>
                <a:gd name="connsiteY66" fmla="*/ 719138 h 936388"/>
                <a:gd name="connsiteX67" fmla="*/ 1219529 w 1248104"/>
                <a:gd name="connsiteY67" fmla="*/ 676275 h 936388"/>
                <a:gd name="connsiteX68" fmla="*/ 1229054 w 1248104"/>
                <a:gd name="connsiteY68" fmla="*/ 647700 h 936388"/>
                <a:gd name="connsiteX69" fmla="*/ 1243342 w 1248104"/>
                <a:gd name="connsiteY69" fmla="*/ 595313 h 936388"/>
                <a:gd name="connsiteX70" fmla="*/ 1248104 w 1248104"/>
                <a:gd name="connsiteY70" fmla="*/ 581025 h 936388"/>
                <a:gd name="connsiteX71" fmla="*/ 1243342 w 1248104"/>
                <a:gd name="connsiteY71" fmla="*/ 404813 h 936388"/>
                <a:gd name="connsiteX72" fmla="*/ 1229054 w 1248104"/>
                <a:gd name="connsiteY72" fmla="*/ 347663 h 936388"/>
                <a:gd name="connsiteX73" fmla="*/ 1200479 w 1248104"/>
                <a:gd name="connsiteY73" fmla="*/ 338138 h 936388"/>
                <a:gd name="connsiteX74" fmla="*/ 1167142 w 1248104"/>
                <a:gd name="connsiteY74" fmla="*/ 328613 h 936388"/>
                <a:gd name="connsiteX75" fmla="*/ 1119517 w 1248104"/>
                <a:gd name="connsiteY75" fmla="*/ 314325 h 936388"/>
                <a:gd name="connsiteX76" fmla="*/ 1090942 w 1248104"/>
                <a:gd name="connsiteY76" fmla="*/ 323850 h 936388"/>
                <a:gd name="connsiteX77" fmla="*/ 1076654 w 1248104"/>
                <a:gd name="connsiteY77" fmla="*/ 328613 h 936388"/>
                <a:gd name="connsiteX78" fmla="*/ 1048079 w 1248104"/>
                <a:gd name="connsiteY78" fmla="*/ 342900 h 936388"/>
                <a:gd name="connsiteX79" fmla="*/ 1033792 w 1248104"/>
                <a:gd name="connsiteY79" fmla="*/ 352425 h 936388"/>
                <a:gd name="connsiteX80" fmla="*/ 1005217 w 1248104"/>
                <a:gd name="connsiteY80" fmla="*/ 361950 h 936388"/>
                <a:gd name="connsiteX81" fmla="*/ 952829 w 1248104"/>
                <a:gd name="connsiteY81" fmla="*/ 376238 h 936388"/>
                <a:gd name="connsiteX82" fmla="*/ 924254 w 1248104"/>
                <a:gd name="connsiteY82" fmla="*/ 400050 h 936388"/>
                <a:gd name="connsiteX83" fmla="*/ 914729 w 1248104"/>
                <a:gd name="connsiteY83" fmla="*/ 414338 h 936388"/>
                <a:gd name="connsiteX84" fmla="*/ 886154 w 1248104"/>
                <a:gd name="connsiteY84" fmla="*/ 442913 h 936388"/>
                <a:gd name="connsiteX85" fmla="*/ 871867 w 1248104"/>
                <a:gd name="connsiteY85" fmla="*/ 471488 h 936388"/>
                <a:gd name="connsiteX86" fmla="*/ 829004 w 1248104"/>
                <a:gd name="connsiteY86" fmla="*/ 500063 h 936388"/>
                <a:gd name="connsiteX87" fmla="*/ 800429 w 1248104"/>
                <a:gd name="connsiteY87" fmla="*/ 519113 h 936388"/>
                <a:gd name="connsiteX88" fmla="*/ 786142 w 1248104"/>
                <a:gd name="connsiteY88" fmla="*/ 523875 h 936388"/>
                <a:gd name="connsiteX89" fmla="*/ 776617 w 1248104"/>
                <a:gd name="connsiteY89" fmla="*/ 538163 h 936388"/>
                <a:gd name="connsiteX90" fmla="*/ 752804 w 1248104"/>
                <a:gd name="connsiteY90" fmla="*/ 519113 h 936388"/>
                <a:gd name="connsiteX91" fmla="*/ 743279 w 1248104"/>
                <a:gd name="connsiteY91" fmla="*/ 504825 h 936388"/>
                <a:gd name="connsiteX92" fmla="*/ 728992 w 1248104"/>
                <a:gd name="connsiteY92" fmla="*/ 476250 h 936388"/>
                <a:gd name="connsiteX93" fmla="*/ 714704 w 1248104"/>
                <a:gd name="connsiteY93" fmla="*/ 471488 h 936388"/>
                <a:gd name="connsiteX94" fmla="*/ 686129 w 1248104"/>
                <a:gd name="connsiteY94" fmla="*/ 452438 h 936388"/>
                <a:gd name="connsiteX95" fmla="*/ 652792 w 1248104"/>
                <a:gd name="connsiteY95" fmla="*/ 433388 h 936388"/>
                <a:gd name="connsiteX96" fmla="*/ 600404 w 1248104"/>
                <a:gd name="connsiteY96" fmla="*/ 423863 h 936388"/>
                <a:gd name="connsiteX97" fmla="*/ 500392 w 1248104"/>
                <a:gd name="connsiteY97" fmla="*/ 419100 h 936388"/>
                <a:gd name="connsiteX98" fmla="*/ 486104 w 1248104"/>
                <a:gd name="connsiteY98" fmla="*/ 409575 h 936388"/>
                <a:gd name="connsiteX99" fmla="*/ 471817 w 1248104"/>
                <a:gd name="connsiteY99" fmla="*/ 404813 h 936388"/>
                <a:gd name="connsiteX100" fmla="*/ 467054 w 1248104"/>
                <a:gd name="connsiteY100" fmla="*/ 390525 h 936388"/>
                <a:gd name="connsiteX101" fmla="*/ 438479 w 1248104"/>
                <a:gd name="connsiteY101" fmla="*/ 371475 h 936388"/>
                <a:gd name="connsiteX102" fmla="*/ 405142 w 1248104"/>
                <a:gd name="connsiteY102" fmla="*/ 357188 h 936388"/>
                <a:gd name="connsiteX103" fmla="*/ 376567 w 1248104"/>
                <a:gd name="connsiteY103" fmla="*/ 342900 h 936388"/>
                <a:gd name="connsiteX104" fmla="*/ 357517 w 1248104"/>
                <a:gd name="connsiteY104" fmla="*/ 333375 h 936388"/>
                <a:gd name="connsiteX105" fmla="*/ 328942 w 1248104"/>
                <a:gd name="connsiteY105" fmla="*/ 323850 h 936388"/>
                <a:gd name="connsiteX106" fmla="*/ 309892 w 1248104"/>
                <a:gd name="connsiteY106" fmla="*/ 271463 h 936388"/>
                <a:gd name="connsiteX107" fmla="*/ 319417 w 1248104"/>
                <a:gd name="connsiteY107" fmla="*/ 152400 h 936388"/>
                <a:gd name="connsiteX108" fmla="*/ 324179 w 1248104"/>
                <a:gd name="connsiteY108" fmla="*/ 138113 h 936388"/>
                <a:gd name="connsiteX109" fmla="*/ 305129 w 1248104"/>
                <a:gd name="connsiteY109" fmla="*/ 57150 h 936388"/>
                <a:gd name="connsiteX110" fmla="*/ 290842 w 1248104"/>
                <a:gd name="connsiteY110" fmla="*/ 52388 h 936388"/>
                <a:gd name="connsiteX111" fmla="*/ 276554 w 1248104"/>
                <a:gd name="connsiteY111" fmla="*/ 42863 h 936388"/>
                <a:gd name="connsiteX112" fmla="*/ 247979 w 1248104"/>
                <a:gd name="connsiteY112" fmla="*/ 33338 h 936388"/>
                <a:gd name="connsiteX113" fmla="*/ 233692 w 1248104"/>
                <a:gd name="connsiteY113" fmla="*/ 28575 h 936388"/>
                <a:gd name="connsiteX114" fmla="*/ 205117 w 1248104"/>
                <a:gd name="connsiteY114" fmla="*/ 19050 h 936388"/>
                <a:gd name="connsiteX115" fmla="*/ 186067 w 1248104"/>
                <a:gd name="connsiteY115" fmla="*/ 9525 h 936388"/>
                <a:gd name="connsiteX116" fmla="*/ 167017 w 1248104"/>
                <a:gd name="connsiteY116" fmla="*/ 4763 h 936388"/>
                <a:gd name="connsiteX117" fmla="*/ 152729 w 1248104"/>
                <a:gd name="connsiteY117" fmla="*/ 0 h 936388"/>
                <a:gd name="connsiteX118" fmla="*/ 119392 w 1248104"/>
                <a:gd name="connsiteY118" fmla="*/ 4763 h 936388"/>
                <a:gd name="connsiteX119" fmla="*/ 105104 w 1248104"/>
                <a:gd name="connsiteY119" fmla="*/ 9525 h 936388"/>
                <a:gd name="connsiteX120" fmla="*/ 100342 w 1248104"/>
                <a:gd name="connsiteY120" fmla="*/ 23813 h 936388"/>
                <a:gd name="connsiteX121" fmla="*/ 109867 w 1248104"/>
                <a:gd name="connsiteY121" fmla="*/ 19050 h 936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248104" h="936388">
                  <a:moveTo>
                    <a:pt x="109867" y="19050"/>
                  </a:moveTo>
                  <a:cubicBezTo>
                    <a:pt x="108279" y="41275"/>
                    <a:pt x="107707" y="63596"/>
                    <a:pt x="105104" y="85725"/>
                  </a:cubicBezTo>
                  <a:cubicBezTo>
                    <a:pt x="104517" y="90711"/>
                    <a:pt x="101240" y="95074"/>
                    <a:pt x="100342" y="100013"/>
                  </a:cubicBezTo>
                  <a:cubicBezTo>
                    <a:pt x="98052" y="112605"/>
                    <a:pt x="97869" y="125521"/>
                    <a:pt x="95579" y="138113"/>
                  </a:cubicBezTo>
                  <a:cubicBezTo>
                    <a:pt x="94681" y="143052"/>
                    <a:pt x="92196" y="147573"/>
                    <a:pt x="90817" y="152400"/>
                  </a:cubicBezTo>
                  <a:cubicBezTo>
                    <a:pt x="89019" y="158694"/>
                    <a:pt x="87935" y="165181"/>
                    <a:pt x="86054" y="171450"/>
                  </a:cubicBezTo>
                  <a:cubicBezTo>
                    <a:pt x="83169" y="181067"/>
                    <a:pt x="79704" y="190500"/>
                    <a:pt x="76529" y="200025"/>
                  </a:cubicBezTo>
                  <a:cubicBezTo>
                    <a:pt x="72389" y="212444"/>
                    <a:pt x="67004" y="238125"/>
                    <a:pt x="67004" y="238125"/>
                  </a:cubicBezTo>
                  <a:cubicBezTo>
                    <a:pt x="65417" y="280988"/>
                    <a:pt x="65095" y="323916"/>
                    <a:pt x="62242" y="366713"/>
                  </a:cubicBezTo>
                  <a:cubicBezTo>
                    <a:pt x="58461" y="423427"/>
                    <a:pt x="0" y="288894"/>
                    <a:pt x="62242" y="466725"/>
                  </a:cubicBezTo>
                  <a:cubicBezTo>
                    <a:pt x="65347" y="475595"/>
                    <a:pt x="128801" y="480998"/>
                    <a:pt x="128917" y="481013"/>
                  </a:cubicBezTo>
                  <a:cubicBezTo>
                    <a:pt x="166653" y="493592"/>
                    <a:pt x="147588" y="488888"/>
                    <a:pt x="186067" y="495300"/>
                  </a:cubicBezTo>
                  <a:cubicBezTo>
                    <a:pt x="190829" y="498475"/>
                    <a:pt x="195093" y="502570"/>
                    <a:pt x="200354" y="504825"/>
                  </a:cubicBezTo>
                  <a:cubicBezTo>
                    <a:pt x="206370" y="507403"/>
                    <a:pt x="213721" y="506341"/>
                    <a:pt x="219404" y="509588"/>
                  </a:cubicBezTo>
                  <a:cubicBezTo>
                    <a:pt x="225252" y="512930"/>
                    <a:pt x="228088" y="520139"/>
                    <a:pt x="233692" y="523875"/>
                  </a:cubicBezTo>
                  <a:cubicBezTo>
                    <a:pt x="237869" y="526660"/>
                    <a:pt x="243489" y="526393"/>
                    <a:pt x="247979" y="528638"/>
                  </a:cubicBezTo>
                  <a:cubicBezTo>
                    <a:pt x="253099" y="531198"/>
                    <a:pt x="257504" y="534988"/>
                    <a:pt x="262267" y="538163"/>
                  </a:cubicBezTo>
                  <a:cubicBezTo>
                    <a:pt x="277645" y="584299"/>
                    <a:pt x="270316" y="556613"/>
                    <a:pt x="262267" y="657225"/>
                  </a:cubicBezTo>
                  <a:cubicBezTo>
                    <a:pt x="261867" y="662229"/>
                    <a:pt x="259749" y="667023"/>
                    <a:pt x="257504" y="671513"/>
                  </a:cubicBezTo>
                  <a:cubicBezTo>
                    <a:pt x="254944" y="676632"/>
                    <a:pt x="251154" y="681038"/>
                    <a:pt x="247979" y="685800"/>
                  </a:cubicBezTo>
                  <a:cubicBezTo>
                    <a:pt x="240783" y="714588"/>
                    <a:pt x="245286" y="698644"/>
                    <a:pt x="233692" y="733425"/>
                  </a:cubicBezTo>
                  <a:lnTo>
                    <a:pt x="228929" y="747713"/>
                  </a:lnTo>
                  <a:cubicBezTo>
                    <a:pt x="230517" y="754063"/>
                    <a:pt x="227733" y="764055"/>
                    <a:pt x="233692" y="766763"/>
                  </a:cubicBezTo>
                  <a:cubicBezTo>
                    <a:pt x="248216" y="773365"/>
                    <a:pt x="265503" y="769416"/>
                    <a:pt x="281317" y="771525"/>
                  </a:cubicBezTo>
                  <a:cubicBezTo>
                    <a:pt x="303751" y="774516"/>
                    <a:pt x="311371" y="778369"/>
                    <a:pt x="333704" y="785813"/>
                  </a:cubicBezTo>
                  <a:cubicBezTo>
                    <a:pt x="339914" y="787883"/>
                    <a:pt x="346485" y="788694"/>
                    <a:pt x="352754" y="790575"/>
                  </a:cubicBezTo>
                  <a:cubicBezTo>
                    <a:pt x="362371" y="793460"/>
                    <a:pt x="371484" y="798131"/>
                    <a:pt x="381329" y="800100"/>
                  </a:cubicBezTo>
                  <a:cubicBezTo>
                    <a:pt x="389267" y="801688"/>
                    <a:pt x="397332" y="802733"/>
                    <a:pt x="405142" y="804863"/>
                  </a:cubicBezTo>
                  <a:cubicBezTo>
                    <a:pt x="414828" y="807505"/>
                    <a:pt x="433717" y="814388"/>
                    <a:pt x="433717" y="814388"/>
                  </a:cubicBezTo>
                  <a:cubicBezTo>
                    <a:pt x="447345" y="773499"/>
                    <a:pt x="426473" y="838598"/>
                    <a:pt x="443242" y="771525"/>
                  </a:cubicBezTo>
                  <a:cubicBezTo>
                    <a:pt x="445677" y="761785"/>
                    <a:pt x="450332" y="752691"/>
                    <a:pt x="452767" y="742950"/>
                  </a:cubicBezTo>
                  <a:cubicBezTo>
                    <a:pt x="454354" y="736600"/>
                    <a:pt x="455648" y="730169"/>
                    <a:pt x="457529" y="723900"/>
                  </a:cubicBezTo>
                  <a:cubicBezTo>
                    <a:pt x="460414" y="714283"/>
                    <a:pt x="463879" y="704850"/>
                    <a:pt x="467054" y="695325"/>
                  </a:cubicBezTo>
                  <a:cubicBezTo>
                    <a:pt x="470831" y="683994"/>
                    <a:pt x="474584" y="673958"/>
                    <a:pt x="476579" y="661988"/>
                  </a:cubicBezTo>
                  <a:cubicBezTo>
                    <a:pt x="478683" y="649363"/>
                    <a:pt x="479052" y="636480"/>
                    <a:pt x="481342" y="623888"/>
                  </a:cubicBezTo>
                  <a:cubicBezTo>
                    <a:pt x="482240" y="618949"/>
                    <a:pt x="482554" y="613150"/>
                    <a:pt x="486104" y="609600"/>
                  </a:cubicBezTo>
                  <a:cubicBezTo>
                    <a:pt x="489654" y="606050"/>
                    <a:pt x="495422" y="605548"/>
                    <a:pt x="500392" y="604838"/>
                  </a:cubicBezTo>
                  <a:cubicBezTo>
                    <a:pt x="517750" y="602358"/>
                    <a:pt x="535317" y="601663"/>
                    <a:pt x="552779" y="600075"/>
                  </a:cubicBezTo>
                  <a:cubicBezTo>
                    <a:pt x="557542" y="598488"/>
                    <a:pt x="562047" y="595313"/>
                    <a:pt x="567067" y="595313"/>
                  </a:cubicBezTo>
                  <a:cubicBezTo>
                    <a:pt x="578292" y="595313"/>
                    <a:pt x="589277" y="598591"/>
                    <a:pt x="600404" y="600075"/>
                  </a:cubicBezTo>
                  <a:lnTo>
                    <a:pt x="638504" y="604838"/>
                  </a:lnTo>
                  <a:cubicBezTo>
                    <a:pt x="643267" y="606425"/>
                    <a:pt x="648404" y="607162"/>
                    <a:pt x="652792" y="609600"/>
                  </a:cubicBezTo>
                  <a:cubicBezTo>
                    <a:pt x="662799" y="615159"/>
                    <a:pt x="670507" y="625029"/>
                    <a:pt x="681367" y="628650"/>
                  </a:cubicBezTo>
                  <a:cubicBezTo>
                    <a:pt x="717284" y="640624"/>
                    <a:pt x="673006" y="624470"/>
                    <a:pt x="709942" y="642938"/>
                  </a:cubicBezTo>
                  <a:cubicBezTo>
                    <a:pt x="714432" y="645183"/>
                    <a:pt x="719467" y="646113"/>
                    <a:pt x="724229" y="647700"/>
                  </a:cubicBezTo>
                  <a:cubicBezTo>
                    <a:pt x="738083" y="689259"/>
                    <a:pt x="729041" y="656287"/>
                    <a:pt x="724229" y="747713"/>
                  </a:cubicBezTo>
                  <a:cubicBezTo>
                    <a:pt x="722558" y="779459"/>
                    <a:pt x="721054" y="811213"/>
                    <a:pt x="719467" y="842963"/>
                  </a:cubicBezTo>
                  <a:cubicBezTo>
                    <a:pt x="721054" y="862013"/>
                    <a:pt x="709783" y="887593"/>
                    <a:pt x="724229" y="900113"/>
                  </a:cubicBezTo>
                  <a:cubicBezTo>
                    <a:pt x="741067" y="914706"/>
                    <a:pt x="768706" y="902945"/>
                    <a:pt x="790904" y="904875"/>
                  </a:cubicBezTo>
                  <a:cubicBezTo>
                    <a:pt x="805226" y="906120"/>
                    <a:pt x="819479" y="908050"/>
                    <a:pt x="833767" y="909638"/>
                  </a:cubicBezTo>
                  <a:lnTo>
                    <a:pt x="862342" y="919163"/>
                  </a:lnTo>
                  <a:lnTo>
                    <a:pt x="876629" y="923925"/>
                  </a:lnTo>
                  <a:cubicBezTo>
                    <a:pt x="881392" y="927100"/>
                    <a:pt x="885271" y="932509"/>
                    <a:pt x="890917" y="933450"/>
                  </a:cubicBezTo>
                  <a:cubicBezTo>
                    <a:pt x="908542" y="936388"/>
                    <a:pt x="907731" y="920819"/>
                    <a:pt x="909967" y="909638"/>
                  </a:cubicBezTo>
                  <a:cubicBezTo>
                    <a:pt x="911861" y="900169"/>
                    <a:pt x="912387" y="890431"/>
                    <a:pt x="914729" y="881063"/>
                  </a:cubicBezTo>
                  <a:cubicBezTo>
                    <a:pt x="917164" y="871323"/>
                    <a:pt x="921079" y="862013"/>
                    <a:pt x="924254" y="852488"/>
                  </a:cubicBezTo>
                  <a:cubicBezTo>
                    <a:pt x="940261" y="804467"/>
                    <a:pt x="915838" y="878955"/>
                    <a:pt x="933779" y="819150"/>
                  </a:cubicBezTo>
                  <a:cubicBezTo>
                    <a:pt x="936664" y="809533"/>
                    <a:pt x="940129" y="800100"/>
                    <a:pt x="943304" y="790575"/>
                  </a:cubicBezTo>
                  <a:cubicBezTo>
                    <a:pt x="944892" y="785813"/>
                    <a:pt x="946850" y="781158"/>
                    <a:pt x="948067" y="776288"/>
                  </a:cubicBezTo>
                  <a:cubicBezTo>
                    <a:pt x="949654" y="769938"/>
                    <a:pt x="951545" y="763656"/>
                    <a:pt x="952829" y="757238"/>
                  </a:cubicBezTo>
                  <a:cubicBezTo>
                    <a:pt x="954723" y="747769"/>
                    <a:pt x="953274" y="737300"/>
                    <a:pt x="957592" y="728663"/>
                  </a:cubicBezTo>
                  <a:cubicBezTo>
                    <a:pt x="963680" y="716487"/>
                    <a:pt x="993621" y="715514"/>
                    <a:pt x="1000454" y="714375"/>
                  </a:cubicBezTo>
                  <a:cubicBezTo>
                    <a:pt x="1040142" y="715963"/>
                    <a:pt x="1079899" y="716308"/>
                    <a:pt x="1119517" y="719138"/>
                  </a:cubicBezTo>
                  <a:cubicBezTo>
                    <a:pt x="1124524" y="719496"/>
                    <a:pt x="1128934" y="722682"/>
                    <a:pt x="1133804" y="723900"/>
                  </a:cubicBezTo>
                  <a:cubicBezTo>
                    <a:pt x="1148115" y="727478"/>
                    <a:pt x="1173934" y="730016"/>
                    <a:pt x="1186192" y="738188"/>
                  </a:cubicBezTo>
                  <a:lnTo>
                    <a:pt x="1200479" y="747713"/>
                  </a:lnTo>
                  <a:cubicBezTo>
                    <a:pt x="1203654" y="738188"/>
                    <a:pt x="1208035" y="728983"/>
                    <a:pt x="1210004" y="719138"/>
                  </a:cubicBezTo>
                  <a:cubicBezTo>
                    <a:pt x="1212721" y="705553"/>
                    <a:pt x="1215496" y="689719"/>
                    <a:pt x="1219529" y="676275"/>
                  </a:cubicBezTo>
                  <a:cubicBezTo>
                    <a:pt x="1222414" y="666658"/>
                    <a:pt x="1227085" y="657545"/>
                    <a:pt x="1229054" y="647700"/>
                  </a:cubicBezTo>
                  <a:cubicBezTo>
                    <a:pt x="1235787" y="614039"/>
                    <a:pt x="1231256" y="631571"/>
                    <a:pt x="1243342" y="595313"/>
                  </a:cubicBezTo>
                  <a:lnTo>
                    <a:pt x="1248104" y="581025"/>
                  </a:lnTo>
                  <a:cubicBezTo>
                    <a:pt x="1246517" y="522288"/>
                    <a:pt x="1247250" y="463442"/>
                    <a:pt x="1243342" y="404813"/>
                  </a:cubicBezTo>
                  <a:cubicBezTo>
                    <a:pt x="1243342" y="404807"/>
                    <a:pt x="1231436" y="357191"/>
                    <a:pt x="1229054" y="347663"/>
                  </a:cubicBezTo>
                  <a:cubicBezTo>
                    <a:pt x="1226619" y="337923"/>
                    <a:pt x="1210004" y="341313"/>
                    <a:pt x="1200479" y="338138"/>
                  </a:cubicBezTo>
                  <a:cubicBezTo>
                    <a:pt x="1152458" y="322130"/>
                    <a:pt x="1226951" y="346555"/>
                    <a:pt x="1167142" y="328613"/>
                  </a:cubicBezTo>
                  <a:cubicBezTo>
                    <a:pt x="1109143" y="311214"/>
                    <a:pt x="1163441" y="325307"/>
                    <a:pt x="1119517" y="314325"/>
                  </a:cubicBezTo>
                  <a:lnTo>
                    <a:pt x="1090942" y="323850"/>
                  </a:lnTo>
                  <a:cubicBezTo>
                    <a:pt x="1086179" y="325438"/>
                    <a:pt x="1080831" y="325828"/>
                    <a:pt x="1076654" y="328613"/>
                  </a:cubicBezTo>
                  <a:cubicBezTo>
                    <a:pt x="1058190" y="340923"/>
                    <a:pt x="1067797" y="336328"/>
                    <a:pt x="1048079" y="342900"/>
                  </a:cubicBezTo>
                  <a:cubicBezTo>
                    <a:pt x="1043317" y="346075"/>
                    <a:pt x="1039022" y="350100"/>
                    <a:pt x="1033792" y="352425"/>
                  </a:cubicBezTo>
                  <a:cubicBezTo>
                    <a:pt x="1024617" y="356503"/>
                    <a:pt x="1005217" y="361950"/>
                    <a:pt x="1005217" y="361950"/>
                  </a:cubicBezTo>
                  <a:cubicBezTo>
                    <a:pt x="972937" y="383469"/>
                    <a:pt x="1013028" y="359819"/>
                    <a:pt x="952829" y="376238"/>
                  </a:cubicBezTo>
                  <a:cubicBezTo>
                    <a:pt x="944751" y="378441"/>
                    <a:pt x="928689" y="394728"/>
                    <a:pt x="924254" y="400050"/>
                  </a:cubicBezTo>
                  <a:cubicBezTo>
                    <a:pt x="920590" y="404447"/>
                    <a:pt x="918532" y="410060"/>
                    <a:pt x="914729" y="414338"/>
                  </a:cubicBezTo>
                  <a:cubicBezTo>
                    <a:pt x="905780" y="424406"/>
                    <a:pt x="886154" y="442913"/>
                    <a:pt x="886154" y="442913"/>
                  </a:cubicBezTo>
                  <a:cubicBezTo>
                    <a:pt x="882757" y="453105"/>
                    <a:pt x="880556" y="463885"/>
                    <a:pt x="871867" y="471488"/>
                  </a:cubicBezTo>
                  <a:cubicBezTo>
                    <a:pt x="871862" y="471493"/>
                    <a:pt x="836151" y="495299"/>
                    <a:pt x="829004" y="500063"/>
                  </a:cubicBezTo>
                  <a:lnTo>
                    <a:pt x="800429" y="519113"/>
                  </a:lnTo>
                  <a:cubicBezTo>
                    <a:pt x="796252" y="521897"/>
                    <a:pt x="790904" y="522288"/>
                    <a:pt x="786142" y="523875"/>
                  </a:cubicBezTo>
                  <a:cubicBezTo>
                    <a:pt x="782967" y="528638"/>
                    <a:pt x="782047" y="536353"/>
                    <a:pt x="776617" y="538163"/>
                  </a:cubicBezTo>
                  <a:cubicBezTo>
                    <a:pt x="754860" y="545415"/>
                    <a:pt x="757978" y="529461"/>
                    <a:pt x="752804" y="519113"/>
                  </a:cubicBezTo>
                  <a:cubicBezTo>
                    <a:pt x="750244" y="513993"/>
                    <a:pt x="746454" y="509588"/>
                    <a:pt x="743279" y="504825"/>
                  </a:cubicBezTo>
                  <a:cubicBezTo>
                    <a:pt x="740142" y="495413"/>
                    <a:pt x="737385" y="482964"/>
                    <a:pt x="728992" y="476250"/>
                  </a:cubicBezTo>
                  <a:cubicBezTo>
                    <a:pt x="725072" y="473114"/>
                    <a:pt x="719467" y="473075"/>
                    <a:pt x="714704" y="471488"/>
                  </a:cubicBezTo>
                  <a:lnTo>
                    <a:pt x="686129" y="452438"/>
                  </a:lnTo>
                  <a:cubicBezTo>
                    <a:pt x="671779" y="442871"/>
                    <a:pt x="669713" y="440640"/>
                    <a:pt x="652792" y="433388"/>
                  </a:cubicBezTo>
                  <a:cubicBezTo>
                    <a:pt x="635993" y="426188"/>
                    <a:pt x="618932" y="425141"/>
                    <a:pt x="600404" y="423863"/>
                  </a:cubicBezTo>
                  <a:cubicBezTo>
                    <a:pt x="567108" y="421567"/>
                    <a:pt x="533729" y="420688"/>
                    <a:pt x="500392" y="419100"/>
                  </a:cubicBezTo>
                  <a:cubicBezTo>
                    <a:pt x="495629" y="415925"/>
                    <a:pt x="491224" y="412135"/>
                    <a:pt x="486104" y="409575"/>
                  </a:cubicBezTo>
                  <a:cubicBezTo>
                    <a:pt x="481614" y="407330"/>
                    <a:pt x="475367" y="408363"/>
                    <a:pt x="471817" y="404813"/>
                  </a:cubicBezTo>
                  <a:cubicBezTo>
                    <a:pt x="468267" y="401263"/>
                    <a:pt x="470604" y="394075"/>
                    <a:pt x="467054" y="390525"/>
                  </a:cubicBezTo>
                  <a:cubicBezTo>
                    <a:pt x="458959" y="382430"/>
                    <a:pt x="448004" y="377825"/>
                    <a:pt x="438479" y="371475"/>
                  </a:cubicBezTo>
                  <a:cubicBezTo>
                    <a:pt x="418745" y="358319"/>
                    <a:pt x="429746" y="363338"/>
                    <a:pt x="405142" y="357188"/>
                  </a:cubicBezTo>
                  <a:cubicBezTo>
                    <a:pt x="377685" y="338884"/>
                    <a:pt x="404170" y="354731"/>
                    <a:pt x="376567" y="342900"/>
                  </a:cubicBezTo>
                  <a:cubicBezTo>
                    <a:pt x="370042" y="340103"/>
                    <a:pt x="364109" y="336012"/>
                    <a:pt x="357517" y="333375"/>
                  </a:cubicBezTo>
                  <a:cubicBezTo>
                    <a:pt x="348195" y="329646"/>
                    <a:pt x="328942" y="323850"/>
                    <a:pt x="328942" y="323850"/>
                  </a:cubicBezTo>
                  <a:cubicBezTo>
                    <a:pt x="308549" y="303458"/>
                    <a:pt x="309892" y="310649"/>
                    <a:pt x="309892" y="271463"/>
                  </a:cubicBezTo>
                  <a:cubicBezTo>
                    <a:pt x="309892" y="215427"/>
                    <a:pt x="307553" y="193922"/>
                    <a:pt x="319417" y="152400"/>
                  </a:cubicBezTo>
                  <a:cubicBezTo>
                    <a:pt x="320796" y="147573"/>
                    <a:pt x="322592" y="142875"/>
                    <a:pt x="324179" y="138113"/>
                  </a:cubicBezTo>
                  <a:cubicBezTo>
                    <a:pt x="320672" y="85509"/>
                    <a:pt x="338882" y="74026"/>
                    <a:pt x="305129" y="57150"/>
                  </a:cubicBezTo>
                  <a:cubicBezTo>
                    <a:pt x="300639" y="54905"/>
                    <a:pt x="295604" y="53975"/>
                    <a:pt x="290842" y="52388"/>
                  </a:cubicBezTo>
                  <a:cubicBezTo>
                    <a:pt x="286079" y="49213"/>
                    <a:pt x="281785" y="45188"/>
                    <a:pt x="276554" y="42863"/>
                  </a:cubicBezTo>
                  <a:cubicBezTo>
                    <a:pt x="267379" y="38785"/>
                    <a:pt x="257504" y="36513"/>
                    <a:pt x="247979" y="33338"/>
                  </a:cubicBezTo>
                  <a:lnTo>
                    <a:pt x="233692" y="28575"/>
                  </a:lnTo>
                  <a:lnTo>
                    <a:pt x="205117" y="19050"/>
                  </a:lnTo>
                  <a:cubicBezTo>
                    <a:pt x="198382" y="16805"/>
                    <a:pt x="192715" y="12018"/>
                    <a:pt x="186067" y="9525"/>
                  </a:cubicBezTo>
                  <a:cubicBezTo>
                    <a:pt x="179938" y="7227"/>
                    <a:pt x="173311" y="6561"/>
                    <a:pt x="167017" y="4763"/>
                  </a:cubicBezTo>
                  <a:cubicBezTo>
                    <a:pt x="162190" y="3384"/>
                    <a:pt x="157492" y="1588"/>
                    <a:pt x="152729" y="0"/>
                  </a:cubicBezTo>
                  <a:cubicBezTo>
                    <a:pt x="141617" y="1588"/>
                    <a:pt x="130399" y="2562"/>
                    <a:pt x="119392" y="4763"/>
                  </a:cubicBezTo>
                  <a:cubicBezTo>
                    <a:pt x="114469" y="5748"/>
                    <a:pt x="108654" y="5975"/>
                    <a:pt x="105104" y="9525"/>
                  </a:cubicBezTo>
                  <a:cubicBezTo>
                    <a:pt x="101554" y="13075"/>
                    <a:pt x="101929" y="19050"/>
                    <a:pt x="100342" y="23813"/>
                  </a:cubicBezTo>
                  <a:lnTo>
                    <a:pt x="109867" y="1905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2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3276600" y="4757738"/>
              <a:ext cx="1072986" cy="1019175"/>
            </a:xfrm>
            <a:custGeom>
              <a:avLst/>
              <a:gdLst>
                <a:gd name="connsiteX0" fmla="*/ 476250 w 1072986"/>
                <a:gd name="connsiteY0" fmla="*/ 1014412 h 1019175"/>
                <a:gd name="connsiteX1" fmla="*/ 447675 w 1072986"/>
                <a:gd name="connsiteY1" fmla="*/ 1004887 h 1019175"/>
                <a:gd name="connsiteX2" fmla="*/ 390525 w 1072986"/>
                <a:gd name="connsiteY2" fmla="*/ 990600 h 1019175"/>
                <a:gd name="connsiteX3" fmla="*/ 361950 w 1072986"/>
                <a:gd name="connsiteY3" fmla="*/ 981075 h 1019175"/>
                <a:gd name="connsiteX4" fmla="*/ 290512 w 1072986"/>
                <a:gd name="connsiteY4" fmla="*/ 957262 h 1019175"/>
                <a:gd name="connsiteX5" fmla="*/ 261937 w 1072986"/>
                <a:gd name="connsiteY5" fmla="*/ 947737 h 1019175"/>
                <a:gd name="connsiteX6" fmla="*/ 247650 w 1072986"/>
                <a:gd name="connsiteY6" fmla="*/ 942975 h 1019175"/>
                <a:gd name="connsiteX7" fmla="*/ 204787 w 1072986"/>
                <a:gd name="connsiteY7" fmla="*/ 933450 h 1019175"/>
                <a:gd name="connsiteX8" fmla="*/ 171450 w 1072986"/>
                <a:gd name="connsiteY8" fmla="*/ 928687 h 1019175"/>
                <a:gd name="connsiteX9" fmla="*/ 147637 w 1072986"/>
                <a:gd name="connsiteY9" fmla="*/ 923925 h 1019175"/>
                <a:gd name="connsiteX10" fmla="*/ 80962 w 1072986"/>
                <a:gd name="connsiteY10" fmla="*/ 919162 h 1019175"/>
                <a:gd name="connsiteX11" fmla="*/ 61912 w 1072986"/>
                <a:gd name="connsiteY11" fmla="*/ 914400 h 1019175"/>
                <a:gd name="connsiteX12" fmla="*/ 47625 w 1072986"/>
                <a:gd name="connsiteY12" fmla="*/ 909637 h 1019175"/>
                <a:gd name="connsiteX13" fmla="*/ 23812 w 1072986"/>
                <a:gd name="connsiteY13" fmla="*/ 904875 h 1019175"/>
                <a:gd name="connsiteX14" fmla="*/ 14287 w 1072986"/>
                <a:gd name="connsiteY14" fmla="*/ 890587 h 1019175"/>
                <a:gd name="connsiteX15" fmla="*/ 0 w 1072986"/>
                <a:gd name="connsiteY15" fmla="*/ 809625 h 1019175"/>
                <a:gd name="connsiteX16" fmla="*/ 14287 w 1072986"/>
                <a:gd name="connsiteY16" fmla="*/ 747712 h 1019175"/>
                <a:gd name="connsiteX17" fmla="*/ 19050 w 1072986"/>
                <a:gd name="connsiteY17" fmla="*/ 733425 h 1019175"/>
                <a:gd name="connsiteX18" fmla="*/ 33337 w 1072986"/>
                <a:gd name="connsiteY18" fmla="*/ 719137 h 1019175"/>
                <a:gd name="connsiteX19" fmla="*/ 42862 w 1072986"/>
                <a:gd name="connsiteY19" fmla="*/ 704850 h 1019175"/>
                <a:gd name="connsiteX20" fmla="*/ 71437 w 1072986"/>
                <a:gd name="connsiteY20" fmla="*/ 690562 h 1019175"/>
                <a:gd name="connsiteX21" fmla="*/ 123825 w 1072986"/>
                <a:gd name="connsiteY21" fmla="*/ 704850 h 1019175"/>
                <a:gd name="connsiteX22" fmla="*/ 142875 w 1072986"/>
                <a:gd name="connsiteY22" fmla="*/ 714375 h 1019175"/>
                <a:gd name="connsiteX23" fmla="*/ 161925 w 1072986"/>
                <a:gd name="connsiteY23" fmla="*/ 719137 h 1019175"/>
                <a:gd name="connsiteX24" fmla="*/ 176212 w 1072986"/>
                <a:gd name="connsiteY24" fmla="*/ 728662 h 1019175"/>
                <a:gd name="connsiteX25" fmla="*/ 204787 w 1072986"/>
                <a:gd name="connsiteY25" fmla="*/ 738187 h 1019175"/>
                <a:gd name="connsiteX26" fmla="*/ 219075 w 1072986"/>
                <a:gd name="connsiteY26" fmla="*/ 742950 h 1019175"/>
                <a:gd name="connsiteX27" fmla="*/ 233362 w 1072986"/>
                <a:gd name="connsiteY27" fmla="*/ 752475 h 1019175"/>
                <a:gd name="connsiteX28" fmla="*/ 271462 w 1072986"/>
                <a:gd name="connsiteY28" fmla="*/ 747712 h 1019175"/>
                <a:gd name="connsiteX29" fmla="*/ 276225 w 1072986"/>
                <a:gd name="connsiteY29" fmla="*/ 733425 h 1019175"/>
                <a:gd name="connsiteX30" fmla="*/ 285750 w 1072986"/>
                <a:gd name="connsiteY30" fmla="*/ 719137 h 1019175"/>
                <a:gd name="connsiteX31" fmla="*/ 295275 w 1072986"/>
                <a:gd name="connsiteY31" fmla="*/ 690562 h 1019175"/>
                <a:gd name="connsiteX32" fmla="*/ 300037 w 1072986"/>
                <a:gd name="connsiteY32" fmla="*/ 671512 h 1019175"/>
                <a:gd name="connsiteX33" fmla="*/ 309562 w 1072986"/>
                <a:gd name="connsiteY33" fmla="*/ 642937 h 1019175"/>
                <a:gd name="connsiteX34" fmla="*/ 314325 w 1072986"/>
                <a:gd name="connsiteY34" fmla="*/ 623887 h 1019175"/>
                <a:gd name="connsiteX35" fmla="*/ 328612 w 1072986"/>
                <a:gd name="connsiteY35" fmla="*/ 576262 h 1019175"/>
                <a:gd name="connsiteX36" fmla="*/ 333375 w 1072986"/>
                <a:gd name="connsiteY36" fmla="*/ 542925 h 1019175"/>
                <a:gd name="connsiteX37" fmla="*/ 323850 w 1072986"/>
                <a:gd name="connsiteY37" fmla="*/ 514350 h 1019175"/>
                <a:gd name="connsiteX38" fmla="*/ 309562 w 1072986"/>
                <a:gd name="connsiteY38" fmla="*/ 509587 h 1019175"/>
                <a:gd name="connsiteX39" fmla="*/ 300037 w 1072986"/>
                <a:gd name="connsiteY39" fmla="*/ 495300 h 1019175"/>
                <a:gd name="connsiteX40" fmla="*/ 261937 w 1072986"/>
                <a:gd name="connsiteY40" fmla="*/ 485775 h 1019175"/>
                <a:gd name="connsiteX41" fmla="*/ 233362 w 1072986"/>
                <a:gd name="connsiteY41" fmla="*/ 476250 h 1019175"/>
                <a:gd name="connsiteX42" fmla="*/ 190500 w 1072986"/>
                <a:gd name="connsiteY42" fmla="*/ 461962 h 1019175"/>
                <a:gd name="connsiteX43" fmla="*/ 176212 w 1072986"/>
                <a:gd name="connsiteY43" fmla="*/ 457200 h 1019175"/>
                <a:gd name="connsiteX44" fmla="*/ 161925 w 1072986"/>
                <a:gd name="connsiteY44" fmla="*/ 447675 h 1019175"/>
                <a:gd name="connsiteX45" fmla="*/ 138112 w 1072986"/>
                <a:gd name="connsiteY45" fmla="*/ 442912 h 1019175"/>
                <a:gd name="connsiteX46" fmla="*/ 95250 w 1072986"/>
                <a:gd name="connsiteY46" fmla="*/ 423862 h 1019175"/>
                <a:gd name="connsiteX47" fmla="*/ 90487 w 1072986"/>
                <a:gd name="connsiteY47" fmla="*/ 342900 h 1019175"/>
                <a:gd name="connsiteX48" fmla="*/ 100012 w 1072986"/>
                <a:gd name="connsiteY48" fmla="*/ 257175 h 1019175"/>
                <a:gd name="connsiteX49" fmla="*/ 109537 w 1072986"/>
                <a:gd name="connsiteY49" fmla="*/ 157162 h 1019175"/>
                <a:gd name="connsiteX50" fmla="*/ 128587 w 1072986"/>
                <a:gd name="connsiteY50" fmla="*/ 114300 h 1019175"/>
                <a:gd name="connsiteX51" fmla="*/ 171450 w 1072986"/>
                <a:gd name="connsiteY51" fmla="*/ 90487 h 1019175"/>
                <a:gd name="connsiteX52" fmla="*/ 200025 w 1072986"/>
                <a:gd name="connsiteY52" fmla="*/ 71437 h 1019175"/>
                <a:gd name="connsiteX53" fmla="*/ 223837 w 1072986"/>
                <a:gd name="connsiteY53" fmla="*/ 42862 h 1019175"/>
                <a:gd name="connsiteX54" fmla="*/ 238125 w 1072986"/>
                <a:gd name="connsiteY54" fmla="*/ 33337 h 1019175"/>
                <a:gd name="connsiteX55" fmla="*/ 242887 w 1072986"/>
                <a:gd name="connsiteY55" fmla="*/ 19050 h 1019175"/>
                <a:gd name="connsiteX56" fmla="*/ 257175 w 1072986"/>
                <a:gd name="connsiteY56" fmla="*/ 9525 h 1019175"/>
                <a:gd name="connsiteX57" fmla="*/ 304800 w 1072986"/>
                <a:gd name="connsiteY57" fmla="*/ 0 h 1019175"/>
                <a:gd name="connsiteX58" fmla="*/ 419100 w 1072986"/>
                <a:gd name="connsiteY58" fmla="*/ 9525 h 1019175"/>
                <a:gd name="connsiteX59" fmla="*/ 438150 w 1072986"/>
                <a:gd name="connsiteY59" fmla="*/ 14287 h 1019175"/>
                <a:gd name="connsiteX60" fmla="*/ 481012 w 1072986"/>
                <a:gd name="connsiteY60" fmla="*/ 28575 h 1019175"/>
                <a:gd name="connsiteX61" fmla="*/ 519112 w 1072986"/>
                <a:gd name="connsiteY61" fmla="*/ 38100 h 1019175"/>
                <a:gd name="connsiteX62" fmla="*/ 547687 w 1072986"/>
                <a:gd name="connsiteY62" fmla="*/ 47625 h 1019175"/>
                <a:gd name="connsiteX63" fmla="*/ 561975 w 1072986"/>
                <a:gd name="connsiteY63" fmla="*/ 52387 h 1019175"/>
                <a:gd name="connsiteX64" fmla="*/ 600075 w 1072986"/>
                <a:gd name="connsiteY64" fmla="*/ 57150 h 1019175"/>
                <a:gd name="connsiteX65" fmla="*/ 638175 w 1072986"/>
                <a:gd name="connsiteY65" fmla="*/ 66675 h 1019175"/>
                <a:gd name="connsiteX66" fmla="*/ 652462 w 1072986"/>
                <a:gd name="connsiteY66" fmla="*/ 71437 h 1019175"/>
                <a:gd name="connsiteX67" fmla="*/ 681037 w 1072986"/>
                <a:gd name="connsiteY67" fmla="*/ 76200 h 1019175"/>
                <a:gd name="connsiteX68" fmla="*/ 695325 w 1072986"/>
                <a:gd name="connsiteY68" fmla="*/ 80962 h 1019175"/>
                <a:gd name="connsiteX69" fmla="*/ 733425 w 1072986"/>
                <a:gd name="connsiteY69" fmla="*/ 85725 h 1019175"/>
                <a:gd name="connsiteX70" fmla="*/ 795337 w 1072986"/>
                <a:gd name="connsiteY70" fmla="*/ 100012 h 1019175"/>
                <a:gd name="connsiteX71" fmla="*/ 823912 w 1072986"/>
                <a:gd name="connsiteY71" fmla="*/ 109537 h 1019175"/>
                <a:gd name="connsiteX72" fmla="*/ 866775 w 1072986"/>
                <a:gd name="connsiteY72" fmla="*/ 128587 h 1019175"/>
                <a:gd name="connsiteX73" fmla="*/ 881062 w 1072986"/>
                <a:gd name="connsiteY73" fmla="*/ 133350 h 1019175"/>
                <a:gd name="connsiteX74" fmla="*/ 909637 w 1072986"/>
                <a:gd name="connsiteY74" fmla="*/ 147637 h 1019175"/>
                <a:gd name="connsiteX75" fmla="*/ 966787 w 1072986"/>
                <a:gd name="connsiteY75" fmla="*/ 157162 h 1019175"/>
                <a:gd name="connsiteX76" fmla="*/ 1014412 w 1072986"/>
                <a:gd name="connsiteY76" fmla="*/ 171450 h 1019175"/>
                <a:gd name="connsiteX77" fmla="*/ 1057275 w 1072986"/>
                <a:gd name="connsiteY77" fmla="*/ 176212 h 1019175"/>
                <a:gd name="connsiteX78" fmla="*/ 1062037 w 1072986"/>
                <a:gd name="connsiteY78" fmla="*/ 190500 h 1019175"/>
                <a:gd name="connsiteX79" fmla="*/ 1071562 w 1072986"/>
                <a:gd name="connsiteY79" fmla="*/ 204787 h 1019175"/>
                <a:gd name="connsiteX80" fmla="*/ 1066800 w 1072986"/>
                <a:gd name="connsiteY80" fmla="*/ 328612 h 1019175"/>
                <a:gd name="connsiteX81" fmla="*/ 1062037 w 1072986"/>
                <a:gd name="connsiteY81" fmla="*/ 366712 h 1019175"/>
                <a:gd name="connsiteX82" fmla="*/ 1057275 w 1072986"/>
                <a:gd name="connsiteY82" fmla="*/ 381000 h 1019175"/>
                <a:gd name="connsiteX83" fmla="*/ 1042987 w 1072986"/>
                <a:gd name="connsiteY83" fmla="*/ 385762 h 1019175"/>
                <a:gd name="connsiteX84" fmla="*/ 985837 w 1072986"/>
                <a:gd name="connsiteY84" fmla="*/ 376237 h 1019175"/>
                <a:gd name="connsiteX85" fmla="*/ 971550 w 1072986"/>
                <a:gd name="connsiteY85" fmla="*/ 371475 h 1019175"/>
                <a:gd name="connsiteX86" fmla="*/ 881062 w 1072986"/>
                <a:gd name="connsiteY86" fmla="*/ 361950 h 1019175"/>
                <a:gd name="connsiteX87" fmla="*/ 838200 w 1072986"/>
                <a:gd name="connsiteY87" fmla="*/ 347662 h 1019175"/>
                <a:gd name="connsiteX88" fmla="*/ 795337 w 1072986"/>
                <a:gd name="connsiteY88" fmla="*/ 338137 h 1019175"/>
                <a:gd name="connsiteX89" fmla="*/ 781050 w 1072986"/>
                <a:gd name="connsiteY89" fmla="*/ 333375 h 1019175"/>
                <a:gd name="connsiteX90" fmla="*/ 747712 w 1072986"/>
                <a:gd name="connsiteY90" fmla="*/ 328612 h 1019175"/>
                <a:gd name="connsiteX91" fmla="*/ 714375 w 1072986"/>
                <a:gd name="connsiteY91" fmla="*/ 319087 h 1019175"/>
                <a:gd name="connsiteX92" fmla="*/ 661987 w 1072986"/>
                <a:gd name="connsiteY92" fmla="*/ 314325 h 1019175"/>
                <a:gd name="connsiteX93" fmla="*/ 542925 w 1072986"/>
                <a:gd name="connsiteY93" fmla="*/ 319087 h 1019175"/>
                <a:gd name="connsiteX94" fmla="*/ 538162 w 1072986"/>
                <a:gd name="connsiteY94" fmla="*/ 342900 h 1019175"/>
                <a:gd name="connsiteX95" fmla="*/ 533400 w 1072986"/>
                <a:gd name="connsiteY95" fmla="*/ 361950 h 1019175"/>
                <a:gd name="connsiteX96" fmla="*/ 523875 w 1072986"/>
                <a:gd name="connsiteY96" fmla="*/ 404812 h 1019175"/>
                <a:gd name="connsiteX97" fmla="*/ 519112 w 1072986"/>
                <a:gd name="connsiteY97" fmla="*/ 438150 h 1019175"/>
                <a:gd name="connsiteX98" fmla="*/ 528637 w 1072986"/>
                <a:gd name="connsiteY98" fmla="*/ 514350 h 1019175"/>
                <a:gd name="connsiteX99" fmla="*/ 533400 w 1072986"/>
                <a:gd name="connsiteY99" fmla="*/ 547687 h 1019175"/>
                <a:gd name="connsiteX100" fmla="*/ 557212 w 1072986"/>
                <a:gd name="connsiteY100" fmla="*/ 552450 h 1019175"/>
                <a:gd name="connsiteX101" fmla="*/ 585787 w 1072986"/>
                <a:gd name="connsiteY101" fmla="*/ 561975 h 1019175"/>
                <a:gd name="connsiteX102" fmla="*/ 614362 w 1072986"/>
                <a:gd name="connsiteY102" fmla="*/ 571500 h 1019175"/>
                <a:gd name="connsiteX103" fmla="*/ 633412 w 1072986"/>
                <a:gd name="connsiteY103" fmla="*/ 576262 h 1019175"/>
                <a:gd name="connsiteX104" fmla="*/ 661987 w 1072986"/>
                <a:gd name="connsiteY104" fmla="*/ 585787 h 1019175"/>
                <a:gd name="connsiteX105" fmla="*/ 690562 w 1072986"/>
                <a:gd name="connsiteY105" fmla="*/ 595312 h 1019175"/>
                <a:gd name="connsiteX106" fmla="*/ 723900 w 1072986"/>
                <a:gd name="connsiteY106" fmla="*/ 600075 h 1019175"/>
                <a:gd name="connsiteX107" fmla="*/ 738187 w 1072986"/>
                <a:gd name="connsiteY107" fmla="*/ 604837 h 1019175"/>
                <a:gd name="connsiteX108" fmla="*/ 757237 w 1072986"/>
                <a:gd name="connsiteY108" fmla="*/ 609600 h 1019175"/>
                <a:gd name="connsiteX109" fmla="*/ 762000 w 1072986"/>
                <a:gd name="connsiteY109" fmla="*/ 623887 h 1019175"/>
                <a:gd name="connsiteX110" fmla="*/ 757237 w 1072986"/>
                <a:gd name="connsiteY110" fmla="*/ 681037 h 1019175"/>
                <a:gd name="connsiteX111" fmla="*/ 747712 w 1072986"/>
                <a:gd name="connsiteY111" fmla="*/ 738187 h 1019175"/>
                <a:gd name="connsiteX112" fmla="*/ 742950 w 1072986"/>
                <a:gd name="connsiteY112" fmla="*/ 804862 h 1019175"/>
                <a:gd name="connsiteX113" fmla="*/ 733425 w 1072986"/>
                <a:gd name="connsiteY113" fmla="*/ 833437 h 1019175"/>
                <a:gd name="connsiteX114" fmla="*/ 714375 w 1072986"/>
                <a:gd name="connsiteY114" fmla="*/ 828675 h 1019175"/>
                <a:gd name="connsiteX115" fmla="*/ 681037 w 1072986"/>
                <a:gd name="connsiteY115" fmla="*/ 823912 h 1019175"/>
                <a:gd name="connsiteX116" fmla="*/ 647700 w 1072986"/>
                <a:gd name="connsiteY116" fmla="*/ 814387 h 1019175"/>
                <a:gd name="connsiteX117" fmla="*/ 585787 w 1072986"/>
                <a:gd name="connsiteY117" fmla="*/ 804862 h 1019175"/>
                <a:gd name="connsiteX118" fmla="*/ 542925 w 1072986"/>
                <a:gd name="connsiteY118" fmla="*/ 795337 h 1019175"/>
                <a:gd name="connsiteX119" fmla="*/ 528637 w 1072986"/>
                <a:gd name="connsiteY119" fmla="*/ 790575 h 1019175"/>
                <a:gd name="connsiteX120" fmla="*/ 504825 w 1072986"/>
                <a:gd name="connsiteY120" fmla="*/ 823912 h 1019175"/>
                <a:gd name="connsiteX121" fmla="*/ 500062 w 1072986"/>
                <a:gd name="connsiteY121" fmla="*/ 838200 h 1019175"/>
                <a:gd name="connsiteX122" fmla="*/ 495300 w 1072986"/>
                <a:gd name="connsiteY122" fmla="*/ 852487 h 1019175"/>
                <a:gd name="connsiteX123" fmla="*/ 490537 w 1072986"/>
                <a:gd name="connsiteY123" fmla="*/ 885825 h 1019175"/>
                <a:gd name="connsiteX124" fmla="*/ 481012 w 1072986"/>
                <a:gd name="connsiteY124" fmla="*/ 962025 h 1019175"/>
                <a:gd name="connsiteX125" fmla="*/ 471487 w 1072986"/>
                <a:gd name="connsiteY125" fmla="*/ 1004887 h 1019175"/>
                <a:gd name="connsiteX126" fmla="*/ 476250 w 1072986"/>
                <a:gd name="connsiteY126" fmla="*/ 1014412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072986" h="1019175">
                  <a:moveTo>
                    <a:pt x="476250" y="1014412"/>
                  </a:moveTo>
                  <a:cubicBezTo>
                    <a:pt x="466725" y="1011237"/>
                    <a:pt x="457415" y="1007322"/>
                    <a:pt x="447675" y="1004887"/>
                  </a:cubicBezTo>
                  <a:lnTo>
                    <a:pt x="390525" y="990600"/>
                  </a:lnTo>
                  <a:cubicBezTo>
                    <a:pt x="380784" y="988165"/>
                    <a:pt x="371475" y="984250"/>
                    <a:pt x="361950" y="981075"/>
                  </a:cubicBezTo>
                  <a:lnTo>
                    <a:pt x="290512" y="957262"/>
                  </a:lnTo>
                  <a:lnTo>
                    <a:pt x="261937" y="947737"/>
                  </a:lnTo>
                  <a:cubicBezTo>
                    <a:pt x="257175" y="946150"/>
                    <a:pt x="252520" y="944193"/>
                    <a:pt x="247650" y="942975"/>
                  </a:cubicBezTo>
                  <a:cubicBezTo>
                    <a:pt x="230514" y="938691"/>
                    <a:pt x="222939" y="936475"/>
                    <a:pt x="204787" y="933450"/>
                  </a:cubicBezTo>
                  <a:cubicBezTo>
                    <a:pt x="193715" y="931605"/>
                    <a:pt x="182522" y="930532"/>
                    <a:pt x="171450" y="928687"/>
                  </a:cubicBezTo>
                  <a:cubicBezTo>
                    <a:pt x="163465" y="927356"/>
                    <a:pt x="155687" y="924772"/>
                    <a:pt x="147637" y="923925"/>
                  </a:cubicBezTo>
                  <a:cubicBezTo>
                    <a:pt x="125478" y="921592"/>
                    <a:pt x="103187" y="920750"/>
                    <a:pt x="80962" y="919162"/>
                  </a:cubicBezTo>
                  <a:cubicBezTo>
                    <a:pt x="74612" y="917575"/>
                    <a:pt x="68206" y="916198"/>
                    <a:pt x="61912" y="914400"/>
                  </a:cubicBezTo>
                  <a:cubicBezTo>
                    <a:pt x="57085" y="913021"/>
                    <a:pt x="52495" y="910855"/>
                    <a:pt x="47625" y="909637"/>
                  </a:cubicBezTo>
                  <a:cubicBezTo>
                    <a:pt x="39772" y="907674"/>
                    <a:pt x="31750" y="906462"/>
                    <a:pt x="23812" y="904875"/>
                  </a:cubicBezTo>
                  <a:cubicBezTo>
                    <a:pt x="20637" y="900112"/>
                    <a:pt x="15970" y="896058"/>
                    <a:pt x="14287" y="890587"/>
                  </a:cubicBezTo>
                  <a:cubicBezTo>
                    <a:pt x="8032" y="870258"/>
                    <a:pt x="3258" y="832431"/>
                    <a:pt x="0" y="809625"/>
                  </a:cubicBezTo>
                  <a:cubicBezTo>
                    <a:pt x="6181" y="766351"/>
                    <a:pt x="1213" y="786933"/>
                    <a:pt x="14287" y="747712"/>
                  </a:cubicBezTo>
                  <a:cubicBezTo>
                    <a:pt x="15875" y="742950"/>
                    <a:pt x="15500" y="736975"/>
                    <a:pt x="19050" y="733425"/>
                  </a:cubicBezTo>
                  <a:cubicBezTo>
                    <a:pt x="23812" y="728662"/>
                    <a:pt x="29025" y="724311"/>
                    <a:pt x="33337" y="719137"/>
                  </a:cubicBezTo>
                  <a:cubicBezTo>
                    <a:pt x="37001" y="714740"/>
                    <a:pt x="38815" y="708897"/>
                    <a:pt x="42862" y="704850"/>
                  </a:cubicBezTo>
                  <a:cubicBezTo>
                    <a:pt x="52094" y="695619"/>
                    <a:pt x="59818" y="694436"/>
                    <a:pt x="71437" y="690562"/>
                  </a:cubicBezTo>
                  <a:cubicBezTo>
                    <a:pt x="105095" y="697294"/>
                    <a:pt x="87571" y="692765"/>
                    <a:pt x="123825" y="704850"/>
                  </a:cubicBezTo>
                  <a:cubicBezTo>
                    <a:pt x="130560" y="707095"/>
                    <a:pt x="136227" y="711882"/>
                    <a:pt x="142875" y="714375"/>
                  </a:cubicBezTo>
                  <a:cubicBezTo>
                    <a:pt x="149004" y="716673"/>
                    <a:pt x="155575" y="717550"/>
                    <a:pt x="161925" y="719137"/>
                  </a:cubicBezTo>
                  <a:cubicBezTo>
                    <a:pt x="166687" y="722312"/>
                    <a:pt x="170982" y="726337"/>
                    <a:pt x="176212" y="728662"/>
                  </a:cubicBezTo>
                  <a:cubicBezTo>
                    <a:pt x="185387" y="732740"/>
                    <a:pt x="195262" y="735012"/>
                    <a:pt x="204787" y="738187"/>
                  </a:cubicBezTo>
                  <a:cubicBezTo>
                    <a:pt x="209550" y="739775"/>
                    <a:pt x="214898" y="740165"/>
                    <a:pt x="219075" y="742950"/>
                  </a:cubicBezTo>
                  <a:lnTo>
                    <a:pt x="233362" y="752475"/>
                  </a:lnTo>
                  <a:cubicBezTo>
                    <a:pt x="246062" y="750887"/>
                    <a:pt x="259766" y="752910"/>
                    <a:pt x="271462" y="747712"/>
                  </a:cubicBezTo>
                  <a:cubicBezTo>
                    <a:pt x="276049" y="745673"/>
                    <a:pt x="273980" y="737915"/>
                    <a:pt x="276225" y="733425"/>
                  </a:cubicBezTo>
                  <a:cubicBezTo>
                    <a:pt x="278785" y="728305"/>
                    <a:pt x="282575" y="723900"/>
                    <a:pt x="285750" y="719137"/>
                  </a:cubicBezTo>
                  <a:cubicBezTo>
                    <a:pt x="288925" y="709612"/>
                    <a:pt x="292840" y="700303"/>
                    <a:pt x="295275" y="690562"/>
                  </a:cubicBezTo>
                  <a:cubicBezTo>
                    <a:pt x="296862" y="684212"/>
                    <a:pt x="298156" y="677781"/>
                    <a:pt x="300037" y="671512"/>
                  </a:cubicBezTo>
                  <a:cubicBezTo>
                    <a:pt x="302922" y="661895"/>
                    <a:pt x="307127" y="652677"/>
                    <a:pt x="309562" y="642937"/>
                  </a:cubicBezTo>
                  <a:cubicBezTo>
                    <a:pt x="311150" y="636587"/>
                    <a:pt x="312444" y="630156"/>
                    <a:pt x="314325" y="623887"/>
                  </a:cubicBezTo>
                  <a:cubicBezTo>
                    <a:pt x="320063" y="604762"/>
                    <a:pt x="325233" y="594844"/>
                    <a:pt x="328612" y="576262"/>
                  </a:cubicBezTo>
                  <a:cubicBezTo>
                    <a:pt x="330620" y="565218"/>
                    <a:pt x="331787" y="554037"/>
                    <a:pt x="333375" y="542925"/>
                  </a:cubicBezTo>
                  <a:cubicBezTo>
                    <a:pt x="330200" y="533400"/>
                    <a:pt x="329686" y="522520"/>
                    <a:pt x="323850" y="514350"/>
                  </a:cubicBezTo>
                  <a:cubicBezTo>
                    <a:pt x="320932" y="510265"/>
                    <a:pt x="313482" y="512723"/>
                    <a:pt x="309562" y="509587"/>
                  </a:cubicBezTo>
                  <a:cubicBezTo>
                    <a:pt x="305093" y="506011"/>
                    <a:pt x="305156" y="497860"/>
                    <a:pt x="300037" y="495300"/>
                  </a:cubicBezTo>
                  <a:cubicBezTo>
                    <a:pt x="288328" y="489446"/>
                    <a:pt x="274356" y="489915"/>
                    <a:pt x="261937" y="485775"/>
                  </a:cubicBezTo>
                  <a:lnTo>
                    <a:pt x="233362" y="476250"/>
                  </a:lnTo>
                  <a:lnTo>
                    <a:pt x="190500" y="461962"/>
                  </a:lnTo>
                  <a:lnTo>
                    <a:pt x="176212" y="457200"/>
                  </a:lnTo>
                  <a:cubicBezTo>
                    <a:pt x="171450" y="454025"/>
                    <a:pt x="167284" y="449685"/>
                    <a:pt x="161925" y="447675"/>
                  </a:cubicBezTo>
                  <a:cubicBezTo>
                    <a:pt x="154346" y="444833"/>
                    <a:pt x="145922" y="445042"/>
                    <a:pt x="138112" y="442912"/>
                  </a:cubicBezTo>
                  <a:cubicBezTo>
                    <a:pt x="109338" y="435064"/>
                    <a:pt x="114909" y="436968"/>
                    <a:pt x="95250" y="423862"/>
                  </a:cubicBezTo>
                  <a:cubicBezTo>
                    <a:pt x="73562" y="391331"/>
                    <a:pt x="84551" y="414134"/>
                    <a:pt x="90487" y="342900"/>
                  </a:cubicBezTo>
                  <a:cubicBezTo>
                    <a:pt x="93503" y="306707"/>
                    <a:pt x="95694" y="291719"/>
                    <a:pt x="100012" y="257175"/>
                  </a:cubicBezTo>
                  <a:cubicBezTo>
                    <a:pt x="102878" y="208463"/>
                    <a:pt x="98771" y="193049"/>
                    <a:pt x="109537" y="157162"/>
                  </a:cubicBezTo>
                  <a:cubicBezTo>
                    <a:pt x="115377" y="137693"/>
                    <a:pt x="116625" y="128654"/>
                    <a:pt x="128587" y="114300"/>
                  </a:cubicBezTo>
                  <a:cubicBezTo>
                    <a:pt x="145039" y="94558"/>
                    <a:pt x="143842" y="99690"/>
                    <a:pt x="171450" y="90487"/>
                  </a:cubicBezTo>
                  <a:cubicBezTo>
                    <a:pt x="182310" y="86867"/>
                    <a:pt x="200025" y="71437"/>
                    <a:pt x="200025" y="71437"/>
                  </a:cubicBezTo>
                  <a:cubicBezTo>
                    <a:pt x="209389" y="57391"/>
                    <a:pt x="210088" y="54319"/>
                    <a:pt x="223837" y="42862"/>
                  </a:cubicBezTo>
                  <a:cubicBezTo>
                    <a:pt x="228234" y="39198"/>
                    <a:pt x="233362" y="36512"/>
                    <a:pt x="238125" y="33337"/>
                  </a:cubicBezTo>
                  <a:cubicBezTo>
                    <a:pt x="239712" y="28575"/>
                    <a:pt x="239751" y="22970"/>
                    <a:pt x="242887" y="19050"/>
                  </a:cubicBezTo>
                  <a:cubicBezTo>
                    <a:pt x="246463" y="14580"/>
                    <a:pt x="252055" y="12085"/>
                    <a:pt x="257175" y="9525"/>
                  </a:cubicBezTo>
                  <a:cubicBezTo>
                    <a:pt x="270478" y="2874"/>
                    <a:pt x="292507" y="1756"/>
                    <a:pt x="304800" y="0"/>
                  </a:cubicBezTo>
                  <a:cubicBezTo>
                    <a:pt x="343404" y="2412"/>
                    <a:pt x="381079" y="3188"/>
                    <a:pt x="419100" y="9525"/>
                  </a:cubicBezTo>
                  <a:cubicBezTo>
                    <a:pt x="425556" y="10601"/>
                    <a:pt x="431881" y="12406"/>
                    <a:pt x="438150" y="14287"/>
                  </a:cubicBezTo>
                  <a:cubicBezTo>
                    <a:pt x="438197" y="14301"/>
                    <a:pt x="473845" y="26186"/>
                    <a:pt x="481012" y="28575"/>
                  </a:cubicBezTo>
                  <a:cubicBezTo>
                    <a:pt x="493431" y="32715"/>
                    <a:pt x="506412" y="34925"/>
                    <a:pt x="519112" y="38100"/>
                  </a:cubicBezTo>
                  <a:cubicBezTo>
                    <a:pt x="528852" y="40535"/>
                    <a:pt x="538162" y="44450"/>
                    <a:pt x="547687" y="47625"/>
                  </a:cubicBezTo>
                  <a:cubicBezTo>
                    <a:pt x="552450" y="49212"/>
                    <a:pt x="556994" y="51764"/>
                    <a:pt x="561975" y="52387"/>
                  </a:cubicBezTo>
                  <a:cubicBezTo>
                    <a:pt x="574675" y="53975"/>
                    <a:pt x="587495" y="54791"/>
                    <a:pt x="600075" y="57150"/>
                  </a:cubicBezTo>
                  <a:cubicBezTo>
                    <a:pt x="612942" y="59563"/>
                    <a:pt x="625756" y="62536"/>
                    <a:pt x="638175" y="66675"/>
                  </a:cubicBezTo>
                  <a:cubicBezTo>
                    <a:pt x="642937" y="68262"/>
                    <a:pt x="647562" y="70348"/>
                    <a:pt x="652462" y="71437"/>
                  </a:cubicBezTo>
                  <a:cubicBezTo>
                    <a:pt x="661888" y="73532"/>
                    <a:pt x="671611" y="74105"/>
                    <a:pt x="681037" y="76200"/>
                  </a:cubicBezTo>
                  <a:cubicBezTo>
                    <a:pt x="685938" y="77289"/>
                    <a:pt x="690386" y="80064"/>
                    <a:pt x="695325" y="80962"/>
                  </a:cubicBezTo>
                  <a:cubicBezTo>
                    <a:pt x="707917" y="83252"/>
                    <a:pt x="720725" y="84137"/>
                    <a:pt x="733425" y="85725"/>
                  </a:cubicBezTo>
                  <a:cubicBezTo>
                    <a:pt x="763071" y="95606"/>
                    <a:pt x="742790" y="89503"/>
                    <a:pt x="795337" y="100012"/>
                  </a:cubicBezTo>
                  <a:cubicBezTo>
                    <a:pt x="805182" y="101981"/>
                    <a:pt x="823912" y="109537"/>
                    <a:pt x="823912" y="109537"/>
                  </a:cubicBezTo>
                  <a:cubicBezTo>
                    <a:pt x="846555" y="124632"/>
                    <a:pt x="832768" y="117251"/>
                    <a:pt x="866775" y="128587"/>
                  </a:cubicBezTo>
                  <a:cubicBezTo>
                    <a:pt x="871537" y="130175"/>
                    <a:pt x="876885" y="130565"/>
                    <a:pt x="881062" y="133350"/>
                  </a:cubicBezTo>
                  <a:cubicBezTo>
                    <a:pt x="893104" y="141378"/>
                    <a:pt x="895553" y="144820"/>
                    <a:pt x="909637" y="147637"/>
                  </a:cubicBezTo>
                  <a:cubicBezTo>
                    <a:pt x="935175" y="152745"/>
                    <a:pt x="943370" y="150776"/>
                    <a:pt x="966787" y="157162"/>
                  </a:cubicBezTo>
                  <a:cubicBezTo>
                    <a:pt x="983576" y="161741"/>
                    <a:pt x="997353" y="168826"/>
                    <a:pt x="1014412" y="171450"/>
                  </a:cubicBezTo>
                  <a:cubicBezTo>
                    <a:pt x="1028620" y="173636"/>
                    <a:pt x="1042987" y="174625"/>
                    <a:pt x="1057275" y="176212"/>
                  </a:cubicBezTo>
                  <a:cubicBezTo>
                    <a:pt x="1058862" y="180975"/>
                    <a:pt x="1059792" y="186010"/>
                    <a:pt x="1062037" y="190500"/>
                  </a:cubicBezTo>
                  <a:cubicBezTo>
                    <a:pt x="1064597" y="195619"/>
                    <a:pt x="1071365" y="199067"/>
                    <a:pt x="1071562" y="204787"/>
                  </a:cubicBezTo>
                  <a:cubicBezTo>
                    <a:pt x="1072986" y="246068"/>
                    <a:pt x="1069226" y="287378"/>
                    <a:pt x="1066800" y="328612"/>
                  </a:cubicBezTo>
                  <a:cubicBezTo>
                    <a:pt x="1066048" y="341389"/>
                    <a:pt x="1064327" y="354120"/>
                    <a:pt x="1062037" y="366712"/>
                  </a:cubicBezTo>
                  <a:cubicBezTo>
                    <a:pt x="1061139" y="371651"/>
                    <a:pt x="1060825" y="377450"/>
                    <a:pt x="1057275" y="381000"/>
                  </a:cubicBezTo>
                  <a:cubicBezTo>
                    <a:pt x="1053725" y="384550"/>
                    <a:pt x="1047750" y="384175"/>
                    <a:pt x="1042987" y="385762"/>
                  </a:cubicBezTo>
                  <a:cubicBezTo>
                    <a:pt x="1024159" y="383073"/>
                    <a:pt x="1004415" y="380882"/>
                    <a:pt x="985837" y="376237"/>
                  </a:cubicBezTo>
                  <a:cubicBezTo>
                    <a:pt x="980967" y="375019"/>
                    <a:pt x="976502" y="372300"/>
                    <a:pt x="971550" y="371475"/>
                  </a:cubicBezTo>
                  <a:cubicBezTo>
                    <a:pt x="961747" y="369841"/>
                    <a:pt x="888704" y="362714"/>
                    <a:pt x="881062" y="361950"/>
                  </a:cubicBezTo>
                  <a:lnTo>
                    <a:pt x="838200" y="347662"/>
                  </a:lnTo>
                  <a:cubicBezTo>
                    <a:pt x="823555" y="342780"/>
                    <a:pt x="810408" y="341905"/>
                    <a:pt x="795337" y="338137"/>
                  </a:cubicBezTo>
                  <a:cubicBezTo>
                    <a:pt x="790467" y="336919"/>
                    <a:pt x="785972" y="334359"/>
                    <a:pt x="781050" y="333375"/>
                  </a:cubicBezTo>
                  <a:cubicBezTo>
                    <a:pt x="770042" y="331173"/>
                    <a:pt x="758825" y="330200"/>
                    <a:pt x="747712" y="328612"/>
                  </a:cubicBezTo>
                  <a:cubicBezTo>
                    <a:pt x="737920" y="325348"/>
                    <a:pt x="724337" y="320415"/>
                    <a:pt x="714375" y="319087"/>
                  </a:cubicBezTo>
                  <a:cubicBezTo>
                    <a:pt x="696994" y="316770"/>
                    <a:pt x="679450" y="315912"/>
                    <a:pt x="661987" y="314325"/>
                  </a:cubicBezTo>
                  <a:cubicBezTo>
                    <a:pt x="622300" y="315912"/>
                    <a:pt x="581627" y="310156"/>
                    <a:pt x="542925" y="319087"/>
                  </a:cubicBezTo>
                  <a:cubicBezTo>
                    <a:pt x="535037" y="320907"/>
                    <a:pt x="539918" y="334998"/>
                    <a:pt x="538162" y="342900"/>
                  </a:cubicBezTo>
                  <a:cubicBezTo>
                    <a:pt x="536742" y="349290"/>
                    <a:pt x="534684" y="355532"/>
                    <a:pt x="533400" y="361950"/>
                  </a:cubicBezTo>
                  <a:cubicBezTo>
                    <a:pt x="525019" y="403855"/>
                    <a:pt x="533142" y="377008"/>
                    <a:pt x="523875" y="404812"/>
                  </a:cubicBezTo>
                  <a:cubicBezTo>
                    <a:pt x="522287" y="415925"/>
                    <a:pt x="519112" y="426924"/>
                    <a:pt x="519112" y="438150"/>
                  </a:cubicBezTo>
                  <a:cubicBezTo>
                    <a:pt x="519112" y="489621"/>
                    <a:pt x="518579" y="484172"/>
                    <a:pt x="528637" y="514350"/>
                  </a:cubicBezTo>
                  <a:cubicBezTo>
                    <a:pt x="530225" y="525462"/>
                    <a:pt x="526665" y="538707"/>
                    <a:pt x="533400" y="547687"/>
                  </a:cubicBezTo>
                  <a:cubicBezTo>
                    <a:pt x="538257" y="554163"/>
                    <a:pt x="549403" y="550320"/>
                    <a:pt x="557212" y="552450"/>
                  </a:cubicBezTo>
                  <a:cubicBezTo>
                    <a:pt x="566898" y="555092"/>
                    <a:pt x="576262" y="558800"/>
                    <a:pt x="585787" y="561975"/>
                  </a:cubicBezTo>
                  <a:lnTo>
                    <a:pt x="614362" y="571500"/>
                  </a:lnTo>
                  <a:cubicBezTo>
                    <a:pt x="620571" y="573570"/>
                    <a:pt x="627143" y="574381"/>
                    <a:pt x="633412" y="576262"/>
                  </a:cubicBezTo>
                  <a:cubicBezTo>
                    <a:pt x="643029" y="579147"/>
                    <a:pt x="652462" y="582612"/>
                    <a:pt x="661987" y="585787"/>
                  </a:cubicBezTo>
                  <a:lnTo>
                    <a:pt x="690562" y="595312"/>
                  </a:lnTo>
                  <a:cubicBezTo>
                    <a:pt x="701212" y="598862"/>
                    <a:pt x="712787" y="598487"/>
                    <a:pt x="723900" y="600075"/>
                  </a:cubicBezTo>
                  <a:cubicBezTo>
                    <a:pt x="728662" y="601662"/>
                    <a:pt x="733360" y="603458"/>
                    <a:pt x="738187" y="604837"/>
                  </a:cubicBezTo>
                  <a:cubicBezTo>
                    <a:pt x="744481" y="606635"/>
                    <a:pt x="752126" y="605511"/>
                    <a:pt x="757237" y="609600"/>
                  </a:cubicBezTo>
                  <a:cubicBezTo>
                    <a:pt x="761157" y="612736"/>
                    <a:pt x="760412" y="619125"/>
                    <a:pt x="762000" y="623887"/>
                  </a:cubicBezTo>
                  <a:cubicBezTo>
                    <a:pt x="760412" y="642937"/>
                    <a:pt x="759608" y="662069"/>
                    <a:pt x="757237" y="681037"/>
                  </a:cubicBezTo>
                  <a:cubicBezTo>
                    <a:pt x="754841" y="700201"/>
                    <a:pt x="747712" y="738187"/>
                    <a:pt x="747712" y="738187"/>
                  </a:cubicBezTo>
                  <a:cubicBezTo>
                    <a:pt x="746125" y="760412"/>
                    <a:pt x="746255" y="782827"/>
                    <a:pt x="742950" y="804862"/>
                  </a:cubicBezTo>
                  <a:cubicBezTo>
                    <a:pt x="741461" y="814791"/>
                    <a:pt x="741138" y="827009"/>
                    <a:pt x="733425" y="833437"/>
                  </a:cubicBezTo>
                  <a:cubicBezTo>
                    <a:pt x="728397" y="837627"/>
                    <a:pt x="720815" y="829846"/>
                    <a:pt x="714375" y="828675"/>
                  </a:cubicBezTo>
                  <a:cubicBezTo>
                    <a:pt x="703331" y="826667"/>
                    <a:pt x="692081" y="825920"/>
                    <a:pt x="681037" y="823912"/>
                  </a:cubicBezTo>
                  <a:cubicBezTo>
                    <a:pt x="623950" y="813533"/>
                    <a:pt x="693634" y="824595"/>
                    <a:pt x="647700" y="814387"/>
                  </a:cubicBezTo>
                  <a:cubicBezTo>
                    <a:pt x="631907" y="810877"/>
                    <a:pt x="600953" y="807390"/>
                    <a:pt x="585787" y="804862"/>
                  </a:cubicBezTo>
                  <a:cubicBezTo>
                    <a:pt x="573990" y="802896"/>
                    <a:pt x="554922" y="798765"/>
                    <a:pt x="542925" y="795337"/>
                  </a:cubicBezTo>
                  <a:cubicBezTo>
                    <a:pt x="538098" y="793958"/>
                    <a:pt x="533400" y="792162"/>
                    <a:pt x="528637" y="790575"/>
                  </a:cubicBezTo>
                  <a:cubicBezTo>
                    <a:pt x="504825" y="798512"/>
                    <a:pt x="515938" y="790575"/>
                    <a:pt x="504825" y="823912"/>
                  </a:cubicBezTo>
                  <a:lnTo>
                    <a:pt x="500062" y="838200"/>
                  </a:lnTo>
                  <a:lnTo>
                    <a:pt x="495300" y="852487"/>
                  </a:lnTo>
                  <a:cubicBezTo>
                    <a:pt x="493712" y="863600"/>
                    <a:pt x="491989" y="874694"/>
                    <a:pt x="490537" y="885825"/>
                  </a:cubicBezTo>
                  <a:cubicBezTo>
                    <a:pt x="487226" y="911208"/>
                    <a:pt x="486032" y="936924"/>
                    <a:pt x="481012" y="962025"/>
                  </a:cubicBezTo>
                  <a:cubicBezTo>
                    <a:pt x="477736" y="978407"/>
                    <a:pt x="475974" y="989183"/>
                    <a:pt x="471487" y="1004887"/>
                  </a:cubicBezTo>
                  <a:cubicBezTo>
                    <a:pt x="470108" y="1009714"/>
                    <a:pt x="466725" y="1019175"/>
                    <a:pt x="476250" y="1014412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2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28600" y="2819400"/>
              <a:ext cx="685800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Cb</a:t>
              </a:r>
              <a:r>
                <a:rPr lang="en-US" dirty="0" smtClean="0"/>
                <a:t> 1</a:t>
              </a:r>
              <a:endParaRPr lang="en-US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67000" y="5879068"/>
              <a:ext cx="685800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Cb</a:t>
              </a:r>
              <a:r>
                <a:rPr lang="en-US" dirty="0" smtClean="0"/>
                <a:t> 3</a:t>
              </a:r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905000" y="5345668"/>
              <a:ext cx="685800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Cb</a:t>
              </a:r>
              <a:r>
                <a:rPr lang="en-US" dirty="0" smtClean="0"/>
                <a:t> 2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153</Words>
  <Application>Microsoft Office PowerPoint</Application>
  <PresentationFormat>On-screen Show (4:3)</PresentationFormat>
  <Paragraphs>64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pam.jensen</dc:creator>
  <cp:lastModifiedBy>vanessa.lowe</cp:lastModifiedBy>
  <cp:revision>39</cp:revision>
  <dcterms:created xsi:type="dcterms:W3CDTF">2014-04-09T17:59:58Z</dcterms:created>
  <dcterms:modified xsi:type="dcterms:W3CDTF">2014-04-23T18:32:58Z</dcterms:modified>
</cp:coreProperties>
</file>